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98" r:id="rId2"/>
    <p:sldId id="258" r:id="rId3"/>
    <p:sldId id="259" r:id="rId4"/>
    <p:sldId id="261" r:id="rId5"/>
    <p:sldId id="262" r:id="rId6"/>
    <p:sldId id="263" r:id="rId7"/>
    <p:sldId id="264" r:id="rId8"/>
    <p:sldId id="266" r:id="rId9"/>
    <p:sldId id="265" r:id="rId10"/>
    <p:sldId id="267" r:id="rId11"/>
    <p:sldId id="269" r:id="rId12"/>
    <p:sldId id="268" r:id="rId13"/>
    <p:sldId id="272" r:id="rId14"/>
    <p:sldId id="299" r:id="rId15"/>
    <p:sldId id="300" r:id="rId16"/>
    <p:sldId id="270" r:id="rId17"/>
    <p:sldId id="271" r:id="rId18"/>
    <p:sldId id="301"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303"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328"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4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E7FA0A-02D1-0046-BF77-EE831B122DDB}" type="datetimeFigureOut">
              <a:rPr lang="en-US" smtClean="0"/>
              <a:t>2/26/17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21EAED-892A-A745-85E6-679A5868BF2E}" type="slidenum">
              <a:rPr lang="en-US" smtClean="0"/>
              <a:t>‹#›</a:t>
            </a:fld>
            <a:endParaRPr lang="en-US"/>
          </a:p>
        </p:txBody>
      </p:sp>
    </p:spTree>
    <p:extLst>
      <p:ext uri="{BB962C8B-B14F-4D97-AF65-F5344CB8AC3E}">
        <p14:creationId xmlns:p14="http://schemas.microsoft.com/office/powerpoint/2010/main" val="25606807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lvl1pPr>
              <a:defRPr sz="1200">
                <a:solidFill>
                  <a:schemeClr val="tx1"/>
                </a:solidFill>
                <a:latin typeface="Papyrus Condensed" charset="0"/>
                <a:ea typeface="ヒラギノ角ゴ Pro W3" charset="0"/>
                <a:cs typeface="ヒラギノ角ゴ Pro W3" charset="0"/>
              </a:defRPr>
            </a:lvl1pPr>
            <a:lvl2pPr marL="742950" indent="-285750">
              <a:defRPr sz="1200">
                <a:solidFill>
                  <a:schemeClr val="tx1"/>
                </a:solidFill>
                <a:latin typeface="Papyrus Condensed" charset="0"/>
                <a:ea typeface="ヒラギノ角ゴ Pro W3" charset="0"/>
                <a:cs typeface="ヒラギノ角ゴ Pro W3" charset="0"/>
              </a:defRPr>
            </a:lvl2pPr>
            <a:lvl3pPr marL="1143000" indent="-228600">
              <a:defRPr sz="1200">
                <a:solidFill>
                  <a:schemeClr val="tx1"/>
                </a:solidFill>
                <a:latin typeface="Papyrus Condensed" charset="0"/>
                <a:ea typeface="ヒラギノ角ゴ Pro W3" charset="0"/>
                <a:cs typeface="ヒラギノ角ゴ Pro W3" charset="0"/>
              </a:defRPr>
            </a:lvl3pPr>
            <a:lvl4pPr marL="1600200" indent="-228600">
              <a:defRPr sz="1200">
                <a:solidFill>
                  <a:schemeClr val="tx1"/>
                </a:solidFill>
                <a:latin typeface="Papyrus Condensed" charset="0"/>
                <a:ea typeface="ヒラギノ角ゴ Pro W3" charset="0"/>
                <a:cs typeface="ヒラギノ角ゴ Pro W3" charset="0"/>
              </a:defRPr>
            </a:lvl4pPr>
            <a:lvl5pPr marL="2057400" indent="-228600">
              <a:defRPr sz="1200">
                <a:solidFill>
                  <a:schemeClr val="tx1"/>
                </a:solidFill>
                <a:latin typeface="Papyrus Condensed" charset="0"/>
                <a:ea typeface="ヒラギノ角ゴ Pro W3" charset="0"/>
                <a:cs typeface="ヒラギノ角ゴ Pro W3" charset="0"/>
              </a:defRPr>
            </a:lvl5pPr>
            <a:lvl6pPr marL="2514600" indent="-228600" eaLnBrk="0" fontAlgn="base" hangingPunct="0">
              <a:spcBef>
                <a:spcPct val="0"/>
              </a:spcBef>
              <a:spcAft>
                <a:spcPct val="0"/>
              </a:spcAft>
              <a:defRPr sz="1200">
                <a:solidFill>
                  <a:schemeClr val="tx1"/>
                </a:solidFill>
                <a:latin typeface="Papyrus Condensed" charset="0"/>
                <a:ea typeface="ヒラギノ角ゴ Pro W3" charset="0"/>
                <a:cs typeface="ヒラギノ角ゴ Pro W3" charset="0"/>
              </a:defRPr>
            </a:lvl6pPr>
            <a:lvl7pPr marL="2971800" indent="-228600" eaLnBrk="0" fontAlgn="base" hangingPunct="0">
              <a:spcBef>
                <a:spcPct val="0"/>
              </a:spcBef>
              <a:spcAft>
                <a:spcPct val="0"/>
              </a:spcAft>
              <a:defRPr sz="1200">
                <a:solidFill>
                  <a:schemeClr val="tx1"/>
                </a:solidFill>
                <a:latin typeface="Papyrus Condensed" charset="0"/>
                <a:ea typeface="ヒラギノ角ゴ Pro W3" charset="0"/>
                <a:cs typeface="ヒラギノ角ゴ Pro W3" charset="0"/>
              </a:defRPr>
            </a:lvl7pPr>
            <a:lvl8pPr marL="3429000" indent="-228600" eaLnBrk="0" fontAlgn="base" hangingPunct="0">
              <a:spcBef>
                <a:spcPct val="0"/>
              </a:spcBef>
              <a:spcAft>
                <a:spcPct val="0"/>
              </a:spcAft>
              <a:defRPr sz="1200">
                <a:solidFill>
                  <a:schemeClr val="tx1"/>
                </a:solidFill>
                <a:latin typeface="Papyrus Condensed" charset="0"/>
                <a:ea typeface="ヒラギノ角ゴ Pro W3" charset="0"/>
                <a:cs typeface="ヒラギノ角ゴ Pro W3" charset="0"/>
              </a:defRPr>
            </a:lvl8pPr>
            <a:lvl9pPr marL="3886200" indent="-228600" eaLnBrk="0" fontAlgn="base" hangingPunct="0">
              <a:spcBef>
                <a:spcPct val="0"/>
              </a:spcBef>
              <a:spcAft>
                <a:spcPct val="0"/>
              </a:spcAft>
              <a:defRPr sz="1200">
                <a:solidFill>
                  <a:schemeClr val="tx1"/>
                </a:solidFill>
                <a:latin typeface="Papyrus Condensed" charset="0"/>
                <a:ea typeface="ヒラギノ角ゴ Pro W3" charset="0"/>
                <a:cs typeface="ヒラギノ角ゴ Pro W3" charset="0"/>
              </a:defRPr>
            </a:lvl9pPr>
          </a:lstStyle>
          <a:p>
            <a:fld id="{E6E1EF3A-B334-654A-983D-70A6A4446F47}" type="slidenum">
              <a:rPr lang="es-ES_tradnl">
                <a:latin typeface="Arial" charset="0"/>
              </a:rPr>
              <a:pPr/>
              <a:t>10</a:t>
            </a:fld>
            <a:endParaRPr lang="es-ES_tradnl">
              <a:latin typeface="Arial" charset="0"/>
            </a:endParaRPr>
          </a:p>
        </p:txBody>
      </p:sp>
      <p:sp>
        <p:nvSpPr>
          <p:cNvPr id="96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87"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43A27C4-3684-BB49-B9BD-44C7B0543D2E}" type="slidenum">
              <a:rPr lang="es-ES_tradnl"/>
              <a:pPr>
                <a:defRPr/>
              </a:pPr>
              <a:t>38</a:t>
            </a:fld>
            <a:endParaRPr lang="es-ES_tradnl"/>
          </a:p>
        </p:txBody>
      </p:sp>
      <p:sp>
        <p:nvSpPr>
          <p:cNvPr id="82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2947" name="Rectangle 3"/>
          <p:cNvSpPr>
            <a:spLocks noGrp="1" noChangeArrowheads="1"/>
          </p:cNvSpPr>
          <p:nvPr>
            <p:ph type="body" idx="1"/>
          </p:nvPr>
        </p:nvSpPr>
        <p:spPr/>
        <p:txBody>
          <a:bodyPr/>
          <a:lstStyle/>
          <a:p>
            <a:pPr>
              <a:defRPr/>
            </a:pPr>
            <a:endParaRPr lang="es-ES_tradnl"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D5CA65-C042-C540-B975-BA6B6E885EF0}" type="datetimeFigureOut">
              <a:rPr lang="en-US" smtClean="0"/>
              <a:t>2/26/17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510FE-08A1-ED49-96BA-481822A83CCA}" type="slidenum">
              <a:rPr lang="en-US" smtClean="0"/>
              <a:t>‹#›</a:t>
            </a:fld>
            <a:endParaRPr lang="en-US"/>
          </a:p>
        </p:txBody>
      </p:sp>
    </p:spTree>
    <p:extLst>
      <p:ext uri="{BB962C8B-B14F-4D97-AF65-F5344CB8AC3E}">
        <p14:creationId xmlns:p14="http://schemas.microsoft.com/office/powerpoint/2010/main" val="258901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5CA65-C042-C540-B975-BA6B6E885EF0}" type="datetimeFigureOut">
              <a:rPr lang="en-US" smtClean="0"/>
              <a:t>2/26/17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510FE-08A1-ED49-96BA-481822A83CCA}" type="slidenum">
              <a:rPr lang="en-US" smtClean="0"/>
              <a:t>‹#›</a:t>
            </a:fld>
            <a:endParaRPr lang="en-US"/>
          </a:p>
        </p:txBody>
      </p:sp>
    </p:spTree>
    <p:extLst>
      <p:ext uri="{BB962C8B-B14F-4D97-AF65-F5344CB8AC3E}">
        <p14:creationId xmlns:p14="http://schemas.microsoft.com/office/powerpoint/2010/main" val="4080985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5CA65-C042-C540-B975-BA6B6E885EF0}" type="datetimeFigureOut">
              <a:rPr lang="en-US" smtClean="0"/>
              <a:t>2/26/17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510FE-08A1-ED49-96BA-481822A83CCA}" type="slidenum">
              <a:rPr lang="en-US" smtClean="0"/>
              <a:t>‹#›</a:t>
            </a:fld>
            <a:endParaRPr lang="en-US"/>
          </a:p>
        </p:txBody>
      </p:sp>
    </p:spTree>
    <p:extLst>
      <p:ext uri="{BB962C8B-B14F-4D97-AF65-F5344CB8AC3E}">
        <p14:creationId xmlns:p14="http://schemas.microsoft.com/office/powerpoint/2010/main" val="1248645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680176C-1021-BB4B-B6B6-F379DD6FD9DD}" type="slidenum">
              <a:rPr lang="en-US"/>
              <a:pPr>
                <a:defRPr/>
              </a:pPr>
              <a:t>‹#›</a:t>
            </a:fld>
            <a:endParaRPr lang="en-US"/>
          </a:p>
        </p:txBody>
      </p:sp>
    </p:spTree>
    <p:extLst>
      <p:ext uri="{BB962C8B-B14F-4D97-AF65-F5344CB8AC3E}">
        <p14:creationId xmlns:p14="http://schemas.microsoft.com/office/powerpoint/2010/main" val="3774132123"/>
      </p:ext>
    </p:extLst>
  </p:cSld>
  <p:clrMapOvr>
    <a:masterClrMapping/>
  </p:clrMapOvr>
  <p:transition xmlns:p14="http://schemas.microsoft.com/office/powerpoint/2010/main" spd="slow" advClick="0" advTm="2608">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5CA65-C042-C540-B975-BA6B6E885EF0}" type="datetimeFigureOut">
              <a:rPr lang="en-US" smtClean="0"/>
              <a:t>2/26/17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510FE-08A1-ED49-96BA-481822A83CCA}" type="slidenum">
              <a:rPr lang="en-US" smtClean="0"/>
              <a:t>‹#›</a:t>
            </a:fld>
            <a:endParaRPr lang="en-US"/>
          </a:p>
        </p:txBody>
      </p:sp>
    </p:spTree>
    <p:extLst>
      <p:ext uri="{BB962C8B-B14F-4D97-AF65-F5344CB8AC3E}">
        <p14:creationId xmlns:p14="http://schemas.microsoft.com/office/powerpoint/2010/main" val="3805246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D5CA65-C042-C540-B975-BA6B6E885EF0}" type="datetimeFigureOut">
              <a:rPr lang="en-US" smtClean="0"/>
              <a:t>2/26/17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510FE-08A1-ED49-96BA-481822A83CCA}" type="slidenum">
              <a:rPr lang="en-US" smtClean="0"/>
              <a:t>‹#›</a:t>
            </a:fld>
            <a:endParaRPr lang="en-US"/>
          </a:p>
        </p:txBody>
      </p:sp>
    </p:spTree>
    <p:extLst>
      <p:ext uri="{BB962C8B-B14F-4D97-AF65-F5344CB8AC3E}">
        <p14:creationId xmlns:p14="http://schemas.microsoft.com/office/powerpoint/2010/main" val="668361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D5CA65-C042-C540-B975-BA6B6E885EF0}" type="datetimeFigureOut">
              <a:rPr lang="en-US" smtClean="0"/>
              <a:t>2/26/17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510FE-08A1-ED49-96BA-481822A83CCA}" type="slidenum">
              <a:rPr lang="en-US" smtClean="0"/>
              <a:t>‹#›</a:t>
            </a:fld>
            <a:endParaRPr lang="en-US"/>
          </a:p>
        </p:txBody>
      </p:sp>
    </p:spTree>
    <p:extLst>
      <p:ext uri="{BB962C8B-B14F-4D97-AF65-F5344CB8AC3E}">
        <p14:creationId xmlns:p14="http://schemas.microsoft.com/office/powerpoint/2010/main" val="308273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D5CA65-C042-C540-B975-BA6B6E885EF0}" type="datetimeFigureOut">
              <a:rPr lang="en-US" smtClean="0"/>
              <a:t>2/26/17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7510FE-08A1-ED49-96BA-481822A83CCA}" type="slidenum">
              <a:rPr lang="en-US" smtClean="0"/>
              <a:t>‹#›</a:t>
            </a:fld>
            <a:endParaRPr lang="en-US"/>
          </a:p>
        </p:txBody>
      </p:sp>
    </p:spTree>
    <p:extLst>
      <p:ext uri="{BB962C8B-B14F-4D97-AF65-F5344CB8AC3E}">
        <p14:creationId xmlns:p14="http://schemas.microsoft.com/office/powerpoint/2010/main" val="1428085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D5CA65-C042-C540-B975-BA6B6E885EF0}" type="datetimeFigureOut">
              <a:rPr lang="en-US" smtClean="0"/>
              <a:t>2/26/17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7510FE-08A1-ED49-96BA-481822A83CCA}" type="slidenum">
              <a:rPr lang="en-US" smtClean="0"/>
              <a:t>‹#›</a:t>
            </a:fld>
            <a:endParaRPr lang="en-US"/>
          </a:p>
        </p:txBody>
      </p:sp>
    </p:spTree>
    <p:extLst>
      <p:ext uri="{BB962C8B-B14F-4D97-AF65-F5344CB8AC3E}">
        <p14:creationId xmlns:p14="http://schemas.microsoft.com/office/powerpoint/2010/main" val="1617877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5CA65-C042-C540-B975-BA6B6E885EF0}" type="datetimeFigureOut">
              <a:rPr lang="en-US" smtClean="0"/>
              <a:t>2/26/17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7510FE-08A1-ED49-96BA-481822A83CCA}" type="slidenum">
              <a:rPr lang="en-US" smtClean="0"/>
              <a:t>‹#›</a:t>
            </a:fld>
            <a:endParaRPr lang="en-US"/>
          </a:p>
        </p:txBody>
      </p:sp>
    </p:spTree>
    <p:extLst>
      <p:ext uri="{BB962C8B-B14F-4D97-AF65-F5344CB8AC3E}">
        <p14:creationId xmlns:p14="http://schemas.microsoft.com/office/powerpoint/2010/main" val="354912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5CA65-C042-C540-B975-BA6B6E885EF0}" type="datetimeFigureOut">
              <a:rPr lang="en-US" smtClean="0"/>
              <a:t>2/26/17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510FE-08A1-ED49-96BA-481822A83CCA}" type="slidenum">
              <a:rPr lang="en-US" smtClean="0"/>
              <a:t>‹#›</a:t>
            </a:fld>
            <a:endParaRPr lang="en-US"/>
          </a:p>
        </p:txBody>
      </p:sp>
    </p:spTree>
    <p:extLst>
      <p:ext uri="{BB962C8B-B14F-4D97-AF65-F5344CB8AC3E}">
        <p14:creationId xmlns:p14="http://schemas.microsoft.com/office/powerpoint/2010/main" val="945233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5CA65-C042-C540-B975-BA6B6E885EF0}" type="datetimeFigureOut">
              <a:rPr lang="en-US" smtClean="0"/>
              <a:t>2/26/17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510FE-08A1-ED49-96BA-481822A83CCA}" type="slidenum">
              <a:rPr lang="en-US" smtClean="0"/>
              <a:t>‹#›</a:t>
            </a:fld>
            <a:endParaRPr lang="en-US"/>
          </a:p>
        </p:txBody>
      </p:sp>
    </p:spTree>
    <p:extLst>
      <p:ext uri="{BB962C8B-B14F-4D97-AF65-F5344CB8AC3E}">
        <p14:creationId xmlns:p14="http://schemas.microsoft.com/office/powerpoint/2010/main" val="34781102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5CA65-C042-C540-B975-BA6B6E885EF0}" type="datetimeFigureOut">
              <a:rPr lang="en-US" smtClean="0"/>
              <a:t>2/26/17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7510FE-08A1-ED49-96BA-481822A83CCA}" type="slidenum">
              <a:rPr lang="en-US" smtClean="0"/>
              <a:t>‹#›</a:t>
            </a:fld>
            <a:endParaRPr lang="en-US"/>
          </a:p>
        </p:txBody>
      </p:sp>
    </p:spTree>
    <p:extLst>
      <p:ext uri="{BB962C8B-B14F-4D97-AF65-F5344CB8AC3E}">
        <p14:creationId xmlns:p14="http://schemas.microsoft.com/office/powerpoint/2010/main" val="1652920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 Id="rId3" Type="http://schemas.microsoft.com/office/2007/relationships/hdphoto" Target="../media/hdphoto5.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4" Type="http://schemas.openxmlformats.org/officeDocument/2006/relationships/image" Target="../media/image19.png"/><Relationship Id="rId5" Type="http://schemas.microsoft.com/office/2007/relationships/hdphoto" Target="../media/hdphoto7.wdp"/><Relationship Id="rId1" Type="http://schemas.openxmlformats.org/officeDocument/2006/relationships/slideLayout" Target="../slideLayouts/slideLayout1.xml"/><Relationship Id="rId2"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4" Type="http://schemas.microsoft.com/office/2007/relationships/hdphoto" Target="../media/hdphoto3.wdp"/><Relationship Id="rId1" Type="http://schemas.openxmlformats.org/officeDocument/2006/relationships/slideLayout" Target="../slideLayouts/slideLayout1.xml"/><Relationship Id="rId2" Type="http://schemas.openxmlformats.org/officeDocument/2006/relationships/image" Target="../media/image20.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3.png"/><Relationship Id="rId5"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microsoft.com/office/2007/relationships/hdphoto" Target="../media/hdphoto8.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microsoft.com/office/2007/relationships/hdphoto" Target="../media/hdphoto9.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microsoft.com/office/2007/relationships/hdphoto" Target="../media/hdphoto10.wdp"/><Relationship Id="rId4" Type="http://schemas.openxmlformats.org/officeDocument/2006/relationships/image" Target="../media/image31.png"/><Relationship Id="rId5" Type="http://schemas.microsoft.com/office/2007/relationships/hdphoto" Target="../media/hdphoto11.wdp"/><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microsoft.com/office/2007/relationships/hdphoto" Target="../media/hdphoto12.wdp"/></Relationships>
</file>

<file path=ppt/slides/_rels/slide33.xml.rels><?xml version="1.0" encoding="UTF-8" standalone="yes"?>
<Relationships xmlns="http://schemas.openxmlformats.org/package/2006/relationships"><Relationship Id="rId3" Type="http://schemas.microsoft.com/office/2007/relationships/hdphoto" Target="../media/hdphoto13.wdp"/><Relationship Id="rId4" Type="http://schemas.openxmlformats.org/officeDocument/2006/relationships/image" Target="../media/image34.jpg"/><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microsoft.com/office/2007/relationships/hdphoto" Target="../media/hdphoto13.wdp"/><Relationship Id="rId4" Type="http://schemas.openxmlformats.org/officeDocument/2006/relationships/image" Target="../media/image37.png"/><Relationship Id="rId5" Type="http://schemas.microsoft.com/office/2007/relationships/hdphoto" Target="../media/hdphoto14.wdp"/><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4" Type="http://schemas.microsoft.com/office/2007/relationships/hdphoto" Target="../media/hdphoto15.wdp"/><Relationship Id="rId5" Type="http://schemas.openxmlformats.org/officeDocument/2006/relationships/image" Target="../media/image36.png"/><Relationship Id="rId6" Type="http://schemas.microsoft.com/office/2007/relationships/hdphoto" Target="../media/hdphoto13.wdp"/><Relationship Id="rId1" Type="http://schemas.openxmlformats.org/officeDocument/2006/relationships/slideLayout" Target="../slideLayouts/slideLayout2.xml"/><Relationship Id="rId2" Type="http://schemas.openxmlformats.org/officeDocument/2006/relationships/image" Target="../media/image3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4" Type="http://schemas.microsoft.com/office/2007/relationships/hdphoto" Target="../media/hdphoto16.wdp"/><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microsoft.com/office/2007/relationships/hdphoto" Target="../media/hdphoto3.wdp"/><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400" dirty="0">
              <a:latin typeface="Lucida Handwriting"/>
              <a:cs typeface="Lucida Handwriting"/>
            </a:endParaRPr>
          </a:p>
        </p:txBody>
      </p:sp>
      <p:pic>
        <p:nvPicPr>
          <p:cNvPr id="6" name="Picture 5" descr="Praise-God-through-hard-tim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952" y="653143"/>
            <a:ext cx="8573105" cy="5624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936999" y="3429000"/>
            <a:ext cx="4884057" cy="1200329"/>
          </a:xfrm>
          <a:prstGeom prst="rect">
            <a:avLst/>
          </a:prstGeom>
          <a:noFill/>
        </p:spPr>
        <p:txBody>
          <a:bodyPr wrap="square" rtlCol="0">
            <a:spAutoFit/>
          </a:bodyPr>
          <a:lstStyle/>
          <a:p>
            <a:r>
              <a:rPr lang="en-US" sz="4000" dirty="0" smtClean="0">
                <a:latin typeface="Lucida Handwriting"/>
                <a:cs typeface="Lucida Handwriting"/>
              </a:rPr>
              <a:t>“</a:t>
            </a:r>
            <a:r>
              <a:rPr lang="en-US" sz="3200" dirty="0" smtClean="0">
                <a:latin typeface="Lucida Handwriting"/>
                <a:cs typeface="Lucida Handwriting"/>
              </a:rPr>
              <a:t>Oh Dios</a:t>
            </a:r>
            <a:r>
              <a:rPr lang="en-US" sz="3600" dirty="0" smtClean="0">
                <a:latin typeface="Lucida Handwriting"/>
                <a:cs typeface="Lucida Handwriting"/>
              </a:rPr>
              <a:t>,</a:t>
            </a:r>
          </a:p>
          <a:p>
            <a:r>
              <a:rPr lang="en-US" sz="3200" dirty="0" err="1" smtClean="0">
                <a:solidFill>
                  <a:srgbClr val="000000"/>
                </a:solidFill>
                <a:latin typeface="Lucida Handwriting"/>
                <a:cs typeface="Lucida Handwriting"/>
              </a:rPr>
              <a:t>Te</a:t>
            </a:r>
            <a:r>
              <a:rPr lang="en-US" sz="3200" dirty="0" smtClean="0">
                <a:solidFill>
                  <a:srgbClr val="000000"/>
                </a:solidFill>
                <a:latin typeface="Lucida Handwriting"/>
                <a:cs typeface="Lucida Handwriting"/>
              </a:rPr>
              <a:t> </a:t>
            </a:r>
            <a:r>
              <a:rPr lang="en-US" sz="3200" dirty="0" err="1">
                <a:solidFill>
                  <a:srgbClr val="000000"/>
                </a:solidFill>
                <a:latin typeface="Lucida Handwriting"/>
                <a:cs typeface="Lucida Handwriting"/>
              </a:rPr>
              <a:t>A</a:t>
            </a:r>
            <a:r>
              <a:rPr lang="en-US" sz="3200" dirty="0" err="1" smtClean="0">
                <a:solidFill>
                  <a:srgbClr val="000000"/>
                </a:solidFill>
                <a:latin typeface="Lucida Handwriting"/>
                <a:cs typeface="Lucida Handwriting"/>
              </a:rPr>
              <a:t>cuerdas</a:t>
            </a:r>
            <a:r>
              <a:rPr lang="en-US" sz="3200" dirty="0" smtClean="0">
                <a:solidFill>
                  <a:srgbClr val="000000"/>
                </a:solidFill>
                <a:latin typeface="Lucida Handwriting"/>
                <a:cs typeface="Lucida Handwriting"/>
              </a:rPr>
              <a:t> de </a:t>
            </a:r>
            <a:r>
              <a:rPr lang="en-US" sz="3200" dirty="0" err="1" smtClean="0">
                <a:solidFill>
                  <a:srgbClr val="000000"/>
                </a:solidFill>
                <a:latin typeface="Lucida Handwriting"/>
                <a:cs typeface="Lucida Handwriting"/>
              </a:rPr>
              <a:t>Mí</a:t>
            </a:r>
            <a:r>
              <a:rPr lang="en-US" sz="3200" dirty="0" smtClean="0">
                <a:solidFill>
                  <a:srgbClr val="000000"/>
                </a:solidFill>
                <a:latin typeface="Lucida Handwriting"/>
                <a:cs typeface="Lucida Handwriting"/>
              </a:rPr>
              <a:t> </a:t>
            </a:r>
            <a:r>
              <a:rPr lang="en-US" sz="3200" dirty="0" smtClean="0">
                <a:latin typeface="Lucida Handwriting"/>
                <a:cs typeface="Lucida Handwriting"/>
              </a:rPr>
              <a:t>”</a:t>
            </a:r>
          </a:p>
        </p:txBody>
      </p:sp>
      <p:sp>
        <p:nvSpPr>
          <p:cNvPr id="8" name="TextBox 7"/>
          <p:cNvSpPr txBox="1"/>
          <p:nvPr/>
        </p:nvSpPr>
        <p:spPr>
          <a:xfrm>
            <a:off x="3886200" y="1582035"/>
            <a:ext cx="4934857" cy="523220"/>
          </a:xfrm>
          <a:prstGeom prst="rect">
            <a:avLst/>
          </a:prstGeom>
          <a:noFill/>
        </p:spPr>
        <p:txBody>
          <a:bodyPr wrap="square" rtlCol="0">
            <a:spAutoFit/>
          </a:bodyPr>
          <a:lstStyle/>
          <a:p>
            <a:r>
              <a:rPr lang="en-US" sz="2800" dirty="0" smtClean="0">
                <a:latin typeface="Papyrus"/>
                <a:cs typeface="Papyrus"/>
              </a:rPr>
              <a:t>“</a:t>
            </a:r>
            <a:r>
              <a:rPr lang="en-US" sz="2800" dirty="0" smtClean="0">
                <a:solidFill>
                  <a:srgbClr val="FF0000"/>
                </a:solidFill>
                <a:latin typeface="Papyrus"/>
                <a:cs typeface="Papyrus"/>
              </a:rPr>
              <a:t>El </a:t>
            </a:r>
            <a:r>
              <a:rPr lang="en-US" sz="2800" dirty="0" err="1" smtClean="0">
                <a:solidFill>
                  <a:srgbClr val="FF0000"/>
                </a:solidFill>
                <a:latin typeface="Papyrus"/>
                <a:cs typeface="Papyrus"/>
              </a:rPr>
              <a:t>Poder</a:t>
            </a:r>
            <a:r>
              <a:rPr lang="en-US" sz="2800" dirty="0" smtClean="0">
                <a:solidFill>
                  <a:srgbClr val="FF0000"/>
                </a:solidFill>
                <a:latin typeface="Papyrus"/>
                <a:cs typeface="Papyrus"/>
              </a:rPr>
              <a:t> del </a:t>
            </a:r>
            <a:r>
              <a:rPr lang="en-US" sz="2800" dirty="0" err="1" smtClean="0">
                <a:solidFill>
                  <a:srgbClr val="FF0000"/>
                </a:solidFill>
                <a:latin typeface="Papyrus"/>
                <a:cs typeface="Papyrus"/>
              </a:rPr>
              <a:t>Pacto</a:t>
            </a:r>
            <a:r>
              <a:rPr lang="en-US" sz="2800" dirty="0" smtClean="0">
                <a:latin typeface="Papyrus"/>
                <a:cs typeface="Papyrus"/>
              </a:rPr>
              <a:t>”</a:t>
            </a:r>
            <a:endParaRPr lang="en-US" sz="2800" dirty="0">
              <a:latin typeface="Papyrus"/>
              <a:cs typeface="Papyrus"/>
            </a:endParaRPr>
          </a:p>
        </p:txBody>
      </p:sp>
    </p:spTree>
    <p:extLst>
      <p:ext uri="{BB962C8B-B14F-4D97-AF65-F5344CB8AC3E}">
        <p14:creationId xmlns:p14="http://schemas.microsoft.com/office/powerpoint/2010/main" val="3016041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
          <p:cNvSpPr>
            <a:spLocks noChangeArrowheads="1"/>
          </p:cNvSpPr>
          <p:nvPr/>
        </p:nvSpPr>
        <p:spPr bwMode="auto">
          <a:xfrm>
            <a:off x="0" y="0"/>
            <a:ext cx="9144000" cy="6858000"/>
          </a:xfrm>
          <a:prstGeom prst="rect">
            <a:avLst/>
          </a:prstGeom>
          <a:solidFill>
            <a:srgbClr val="984807"/>
          </a:solidFill>
          <a:ln w="9525">
            <a:noFill/>
            <a:miter lim="800000"/>
            <a:headEnd/>
            <a:tailEnd/>
          </a:ln>
        </p:spPr>
        <p:txBody>
          <a:bodyPr wrap="none" anchor="ctr"/>
          <a:lstStyle/>
          <a:p>
            <a:endParaRPr lang="en-US"/>
          </a:p>
        </p:txBody>
      </p:sp>
      <p:sp>
        <p:nvSpPr>
          <p:cNvPr id="2" name="TextBox 1"/>
          <p:cNvSpPr txBox="1"/>
          <p:nvPr/>
        </p:nvSpPr>
        <p:spPr>
          <a:xfrm>
            <a:off x="3767393" y="4089510"/>
            <a:ext cx="3315305" cy="369332"/>
          </a:xfrm>
          <a:prstGeom prst="rect">
            <a:avLst/>
          </a:prstGeom>
          <a:noFill/>
        </p:spPr>
        <p:txBody>
          <a:bodyPr wrap="square" rtlCol="0">
            <a:spAutoFit/>
          </a:bodyPr>
          <a:lstStyle/>
          <a:p>
            <a:endParaRPr lang="en-US" dirty="0"/>
          </a:p>
        </p:txBody>
      </p:sp>
      <p:sp>
        <p:nvSpPr>
          <p:cNvPr id="7" name="TextBox 6"/>
          <p:cNvSpPr txBox="1"/>
          <p:nvPr/>
        </p:nvSpPr>
        <p:spPr>
          <a:xfrm>
            <a:off x="206615" y="2293055"/>
            <a:ext cx="7921063" cy="707886"/>
          </a:xfrm>
          <a:prstGeom prst="rect">
            <a:avLst/>
          </a:prstGeom>
          <a:noFill/>
        </p:spPr>
        <p:txBody>
          <a:bodyPr wrap="square" rtlCol="0">
            <a:spAutoFit/>
          </a:bodyPr>
          <a:lstStyle/>
          <a:p>
            <a:r>
              <a:rPr lang="en-US" sz="2000" dirty="0" smtClean="0">
                <a:solidFill>
                  <a:schemeClr val="bg1"/>
                </a:solidFill>
                <a:latin typeface="Papyrus"/>
                <a:cs typeface="Papyrus"/>
              </a:rPr>
              <a:t>“</a:t>
            </a:r>
            <a:r>
              <a:rPr lang="en-US" sz="2000" dirty="0" err="1" smtClean="0">
                <a:solidFill>
                  <a:schemeClr val="bg1"/>
                </a:solidFill>
                <a:latin typeface="Papyrus"/>
                <a:cs typeface="Papyrus"/>
              </a:rPr>
              <a:t>Pero</a:t>
            </a:r>
            <a:r>
              <a:rPr lang="en-US" sz="2000" dirty="0" smtClean="0">
                <a:solidFill>
                  <a:schemeClr val="bg1"/>
                </a:solidFill>
                <a:latin typeface="Papyrus"/>
                <a:cs typeface="Papyrus"/>
              </a:rPr>
              <a:t> </a:t>
            </a:r>
            <a:r>
              <a:rPr lang="en-US" sz="2000" dirty="0" err="1">
                <a:solidFill>
                  <a:schemeClr val="bg1"/>
                </a:solidFill>
                <a:latin typeface="Papyrus"/>
                <a:cs typeface="Papyrus"/>
              </a:rPr>
              <a:t>tenemos</a:t>
            </a:r>
            <a:r>
              <a:rPr lang="en-US" sz="2000" dirty="0">
                <a:solidFill>
                  <a:schemeClr val="bg1"/>
                </a:solidFill>
                <a:latin typeface="Papyrus"/>
                <a:cs typeface="Papyrus"/>
              </a:rPr>
              <a:t> </a:t>
            </a:r>
            <a:r>
              <a:rPr lang="en-US" sz="2000" dirty="0" err="1">
                <a:solidFill>
                  <a:schemeClr val="bg1"/>
                </a:solidFill>
                <a:latin typeface="Papyrus"/>
                <a:cs typeface="Papyrus"/>
              </a:rPr>
              <a:t>este</a:t>
            </a:r>
            <a:r>
              <a:rPr lang="en-US" sz="2000" dirty="0">
                <a:solidFill>
                  <a:schemeClr val="bg1"/>
                </a:solidFill>
                <a:latin typeface="Papyrus"/>
                <a:cs typeface="Papyrus"/>
              </a:rPr>
              <a:t> </a:t>
            </a:r>
            <a:r>
              <a:rPr lang="en-US" sz="2000" dirty="0" err="1">
                <a:solidFill>
                  <a:schemeClr val="bg1"/>
                </a:solidFill>
                <a:latin typeface="Papyrus"/>
                <a:cs typeface="Papyrus"/>
              </a:rPr>
              <a:t>tesoro</a:t>
            </a:r>
            <a:r>
              <a:rPr lang="en-US" sz="2000" dirty="0">
                <a:solidFill>
                  <a:schemeClr val="bg1"/>
                </a:solidFill>
                <a:latin typeface="Papyrus"/>
                <a:cs typeface="Papyrus"/>
              </a:rPr>
              <a:t> en </a:t>
            </a:r>
            <a:r>
              <a:rPr lang="en-US" sz="2000" dirty="0" err="1">
                <a:solidFill>
                  <a:schemeClr val="bg1"/>
                </a:solidFill>
                <a:latin typeface="Papyrus"/>
                <a:cs typeface="Papyrus"/>
              </a:rPr>
              <a:t>vasos</a:t>
            </a:r>
            <a:r>
              <a:rPr lang="en-US" sz="2000" dirty="0">
                <a:solidFill>
                  <a:schemeClr val="bg1"/>
                </a:solidFill>
                <a:latin typeface="Papyrus"/>
                <a:cs typeface="Papyrus"/>
              </a:rPr>
              <a:t> de </a:t>
            </a:r>
            <a:r>
              <a:rPr lang="en-US" sz="2000" dirty="0" err="1">
                <a:solidFill>
                  <a:schemeClr val="bg1"/>
                </a:solidFill>
                <a:latin typeface="Papyrus"/>
                <a:cs typeface="Papyrus"/>
              </a:rPr>
              <a:t>barro</a:t>
            </a:r>
            <a:r>
              <a:rPr lang="en-US" sz="2000" dirty="0">
                <a:solidFill>
                  <a:schemeClr val="bg1"/>
                </a:solidFill>
                <a:latin typeface="Papyrus"/>
                <a:cs typeface="Papyrus"/>
              </a:rPr>
              <a:t>, </a:t>
            </a:r>
            <a:r>
              <a:rPr lang="en-US" sz="2000" dirty="0" err="1">
                <a:solidFill>
                  <a:schemeClr val="bg1"/>
                </a:solidFill>
                <a:latin typeface="Papyrus"/>
                <a:cs typeface="Papyrus"/>
              </a:rPr>
              <a:t>para</a:t>
            </a:r>
            <a:r>
              <a:rPr lang="en-US" sz="2000" dirty="0">
                <a:solidFill>
                  <a:schemeClr val="bg1"/>
                </a:solidFill>
                <a:latin typeface="Papyrus"/>
                <a:cs typeface="Papyrus"/>
              </a:rPr>
              <a:t> </a:t>
            </a:r>
            <a:r>
              <a:rPr lang="en-US" sz="2000" dirty="0" err="1">
                <a:solidFill>
                  <a:schemeClr val="bg1"/>
                </a:solidFill>
                <a:latin typeface="Papyrus"/>
                <a:cs typeface="Papyrus"/>
              </a:rPr>
              <a:t>que</a:t>
            </a:r>
            <a:r>
              <a:rPr lang="en-US" sz="2000" dirty="0">
                <a:solidFill>
                  <a:schemeClr val="bg1"/>
                </a:solidFill>
                <a:latin typeface="Papyrus"/>
                <a:cs typeface="Papyrus"/>
              </a:rPr>
              <a:t> la </a:t>
            </a:r>
            <a:r>
              <a:rPr lang="en-US" sz="2000" dirty="0" err="1">
                <a:solidFill>
                  <a:schemeClr val="bg1"/>
                </a:solidFill>
                <a:latin typeface="Papyrus"/>
                <a:cs typeface="Papyrus"/>
              </a:rPr>
              <a:t>excelencia</a:t>
            </a:r>
            <a:r>
              <a:rPr lang="en-US" sz="2000" dirty="0">
                <a:solidFill>
                  <a:schemeClr val="bg1"/>
                </a:solidFill>
                <a:latin typeface="Papyrus"/>
                <a:cs typeface="Papyrus"/>
              </a:rPr>
              <a:t> del </a:t>
            </a:r>
            <a:r>
              <a:rPr lang="en-US" sz="2000" dirty="0" err="1">
                <a:solidFill>
                  <a:schemeClr val="bg1"/>
                </a:solidFill>
                <a:latin typeface="Papyrus"/>
                <a:cs typeface="Papyrus"/>
              </a:rPr>
              <a:t>poder</a:t>
            </a:r>
            <a:r>
              <a:rPr lang="en-US" sz="2000" dirty="0">
                <a:solidFill>
                  <a:schemeClr val="bg1"/>
                </a:solidFill>
                <a:latin typeface="Papyrus"/>
                <a:cs typeface="Papyrus"/>
              </a:rPr>
              <a:t> sea de Dios y no de </a:t>
            </a:r>
            <a:r>
              <a:rPr lang="en-US" sz="2000" dirty="0" err="1">
                <a:solidFill>
                  <a:schemeClr val="bg1"/>
                </a:solidFill>
                <a:latin typeface="Papyrus"/>
                <a:cs typeface="Papyrus"/>
              </a:rPr>
              <a:t>nosotros</a:t>
            </a:r>
            <a:r>
              <a:rPr lang="en-US" sz="2000" dirty="0" smtClean="0">
                <a:solidFill>
                  <a:schemeClr val="bg1"/>
                </a:solidFill>
                <a:latin typeface="Papyrus"/>
                <a:cs typeface="Papyrus"/>
              </a:rPr>
              <a:t>,”</a:t>
            </a:r>
            <a:r>
              <a:rPr lang="en-US" sz="2000" dirty="0" smtClean="0">
                <a:solidFill>
                  <a:srgbClr val="FFFFFF"/>
                </a:solidFill>
                <a:latin typeface="Papyrus"/>
                <a:cs typeface="Papyrus"/>
              </a:rPr>
              <a:t>  </a:t>
            </a:r>
            <a:r>
              <a:rPr lang="en-US" sz="2000" dirty="0" smtClean="0">
                <a:solidFill>
                  <a:srgbClr val="000000"/>
                </a:solidFill>
                <a:latin typeface="Papyrus"/>
                <a:cs typeface="Papyrus"/>
              </a:rPr>
              <a:t>2 </a:t>
            </a:r>
            <a:r>
              <a:rPr lang="en-US" sz="2000" dirty="0" err="1" smtClean="0">
                <a:solidFill>
                  <a:srgbClr val="000000"/>
                </a:solidFill>
                <a:latin typeface="Papyrus"/>
                <a:cs typeface="Papyrus"/>
              </a:rPr>
              <a:t>Corintios</a:t>
            </a:r>
            <a:r>
              <a:rPr lang="en-US" sz="2000" dirty="0" smtClean="0">
                <a:solidFill>
                  <a:srgbClr val="000000"/>
                </a:solidFill>
                <a:latin typeface="Papyrus"/>
                <a:cs typeface="Papyrus"/>
              </a:rPr>
              <a:t> 4:7</a:t>
            </a:r>
            <a:endParaRPr lang="en-US" sz="2000" dirty="0">
              <a:solidFill>
                <a:srgbClr val="000000"/>
              </a:solidFill>
              <a:latin typeface="Papyrus"/>
              <a:cs typeface="Papyrus"/>
            </a:endParaRPr>
          </a:p>
        </p:txBody>
      </p:sp>
      <p:sp>
        <p:nvSpPr>
          <p:cNvPr id="9" name="TextBox 8"/>
          <p:cNvSpPr txBox="1"/>
          <p:nvPr/>
        </p:nvSpPr>
        <p:spPr>
          <a:xfrm>
            <a:off x="0" y="300791"/>
            <a:ext cx="56388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600" dirty="0" err="1">
                <a:latin typeface="Gabriola"/>
                <a:cs typeface="Gabriola"/>
              </a:rPr>
              <a:t>Ahora</a:t>
            </a:r>
            <a:r>
              <a:rPr lang="en-US" sz="3600" dirty="0">
                <a:latin typeface="Gabriola"/>
                <a:cs typeface="Gabriola"/>
              </a:rPr>
              <a:t> E</a:t>
            </a:r>
            <a:r>
              <a:rPr lang="en-US" sz="3600" dirty="0" smtClean="0">
                <a:latin typeface="Gabriola"/>
                <a:cs typeface="Gabriola"/>
              </a:rPr>
              <a:t>l </a:t>
            </a:r>
            <a:r>
              <a:rPr lang="en-US" sz="3600" dirty="0" err="1">
                <a:latin typeface="Gabriola"/>
                <a:cs typeface="Gabriola"/>
              </a:rPr>
              <a:t>nos</a:t>
            </a:r>
            <a:r>
              <a:rPr lang="en-US" sz="3600" dirty="0">
                <a:latin typeface="Gabriola"/>
                <a:cs typeface="Gabriola"/>
              </a:rPr>
              <a:t> llama a </a:t>
            </a:r>
            <a:r>
              <a:rPr lang="en-US" sz="3600" dirty="0" err="1">
                <a:latin typeface="Gabriola"/>
                <a:cs typeface="Gabriola"/>
              </a:rPr>
              <a:t>su</a:t>
            </a:r>
            <a:r>
              <a:rPr lang="en-US" sz="3600" dirty="0">
                <a:latin typeface="Gabriola"/>
                <a:cs typeface="Gabriola"/>
              </a:rPr>
              <a:t> </a:t>
            </a:r>
            <a:r>
              <a:rPr lang="en-US" sz="3600" dirty="0" smtClean="0">
                <a:latin typeface="Gabriola"/>
                <a:cs typeface="Gabriola"/>
              </a:rPr>
              <a:t>especial </a:t>
            </a:r>
            <a:r>
              <a:rPr lang="en-US" sz="3600" dirty="0" err="1" smtClean="0">
                <a:latin typeface="Gabriola"/>
                <a:cs typeface="Gabriola"/>
              </a:rPr>
              <a:t>tesoro</a:t>
            </a:r>
            <a:endParaRPr lang="en-US" sz="3600" b="1" dirty="0">
              <a:latin typeface="Gabriola"/>
              <a:cs typeface="Gabriola"/>
            </a:endParaRPr>
          </a:p>
        </p:txBody>
      </p:sp>
      <p:sp>
        <p:nvSpPr>
          <p:cNvPr id="4" name="Rectangle 3"/>
          <p:cNvSpPr/>
          <p:nvPr/>
        </p:nvSpPr>
        <p:spPr>
          <a:xfrm>
            <a:off x="693511" y="1042513"/>
            <a:ext cx="7858569" cy="1015663"/>
          </a:xfrm>
          <a:prstGeom prst="rect">
            <a:avLst/>
          </a:prstGeom>
          <a:noFill/>
          <a:ln w="28575" cmpd="sng">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000" dirty="0" smtClean="0">
                <a:latin typeface="Papyrus"/>
                <a:cs typeface="Papyrus"/>
              </a:rPr>
              <a:t>“</a:t>
            </a:r>
            <a:r>
              <a:rPr lang="en-US" sz="2000" dirty="0" err="1" smtClean="0">
                <a:latin typeface="Papyrus"/>
                <a:cs typeface="Papyrus"/>
              </a:rPr>
              <a:t>Pero</a:t>
            </a:r>
            <a:r>
              <a:rPr lang="en-US" sz="2000" dirty="0" smtClean="0">
                <a:latin typeface="Papyrus"/>
                <a:cs typeface="Papyrus"/>
              </a:rPr>
              <a:t> </a:t>
            </a:r>
            <a:r>
              <a:rPr lang="en-US" sz="2000" dirty="0" err="1">
                <a:latin typeface="Papyrus"/>
                <a:cs typeface="Papyrus"/>
              </a:rPr>
              <a:t>vosotros</a:t>
            </a:r>
            <a:r>
              <a:rPr lang="en-US" sz="2000" dirty="0">
                <a:latin typeface="Papyrus"/>
                <a:cs typeface="Papyrus"/>
              </a:rPr>
              <a:t> </a:t>
            </a:r>
            <a:r>
              <a:rPr lang="en-US" sz="2000" dirty="0" err="1">
                <a:latin typeface="Papyrus"/>
                <a:cs typeface="Papyrus"/>
              </a:rPr>
              <a:t>sois</a:t>
            </a:r>
            <a:r>
              <a:rPr lang="en-US" sz="2000" dirty="0">
                <a:latin typeface="Papyrus"/>
                <a:cs typeface="Papyrus"/>
              </a:rPr>
              <a:t> </a:t>
            </a:r>
            <a:r>
              <a:rPr lang="en-US" sz="2000" dirty="0" err="1">
                <a:latin typeface="Papyrus"/>
                <a:cs typeface="Papyrus"/>
              </a:rPr>
              <a:t>linaje</a:t>
            </a:r>
            <a:r>
              <a:rPr lang="en-US" sz="2000" dirty="0">
                <a:latin typeface="Papyrus"/>
                <a:cs typeface="Papyrus"/>
              </a:rPr>
              <a:t> </a:t>
            </a:r>
            <a:r>
              <a:rPr lang="en-US" sz="2000" dirty="0" err="1">
                <a:latin typeface="Papyrus"/>
                <a:cs typeface="Papyrus"/>
              </a:rPr>
              <a:t>escogido</a:t>
            </a:r>
            <a:r>
              <a:rPr lang="en-US" sz="2000" dirty="0">
                <a:latin typeface="Papyrus"/>
                <a:cs typeface="Papyrus"/>
              </a:rPr>
              <a:t>, real </a:t>
            </a:r>
            <a:r>
              <a:rPr lang="en-US" sz="2000" dirty="0" err="1">
                <a:latin typeface="Papyrus"/>
                <a:cs typeface="Papyrus"/>
              </a:rPr>
              <a:t>sacerdocio</a:t>
            </a:r>
            <a:r>
              <a:rPr lang="en-US" sz="2000" dirty="0">
                <a:latin typeface="Papyrus"/>
                <a:cs typeface="Papyrus"/>
              </a:rPr>
              <a:t>, </a:t>
            </a:r>
            <a:r>
              <a:rPr lang="en-US" sz="2000" dirty="0" err="1">
                <a:latin typeface="Papyrus"/>
                <a:cs typeface="Papyrus"/>
              </a:rPr>
              <a:t>nación</a:t>
            </a:r>
            <a:r>
              <a:rPr lang="en-US" sz="2000" dirty="0">
                <a:latin typeface="Papyrus"/>
                <a:cs typeface="Papyrus"/>
              </a:rPr>
              <a:t> </a:t>
            </a:r>
            <a:r>
              <a:rPr lang="en-US" sz="2000" dirty="0" err="1">
                <a:latin typeface="Papyrus"/>
                <a:cs typeface="Papyrus"/>
              </a:rPr>
              <a:t>santa</a:t>
            </a:r>
            <a:r>
              <a:rPr lang="en-US" sz="2000" dirty="0">
                <a:latin typeface="Papyrus"/>
                <a:cs typeface="Papyrus"/>
              </a:rPr>
              <a:t>, pueblo </a:t>
            </a:r>
            <a:r>
              <a:rPr lang="en-US" sz="2000" dirty="0" err="1">
                <a:latin typeface="Papyrus"/>
                <a:cs typeface="Papyrus"/>
              </a:rPr>
              <a:t>adquirido</a:t>
            </a:r>
            <a:r>
              <a:rPr lang="en-US" sz="2000" dirty="0">
                <a:latin typeface="Papyrus"/>
                <a:cs typeface="Papyrus"/>
              </a:rPr>
              <a:t> </a:t>
            </a:r>
            <a:r>
              <a:rPr lang="en-US" sz="2000" dirty="0" err="1">
                <a:latin typeface="Papyrus"/>
                <a:cs typeface="Papyrus"/>
              </a:rPr>
              <a:t>por</a:t>
            </a:r>
            <a:r>
              <a:rPr lang="en-US" sz="2000" dirty="0">
                <a:latin typeface="Papyrus"/>
                <a:cs typeface="Papyrus"/>
              </a:rPr>
              <a:t> Dios, </a:t>
            </a:r>
            <a:r>
              <a:rPr lang="en-US" sz="2000" dirty="0" err="1">
                <a:latin typeface="Papyrus"/>
                <a:cs typeface="Papyrus"/>
              </a:rPr>
              <a:t>para</a:t>
            </a:r>
            <a:r>
              <a:rPr lang="en-US" sz="2000" dirty="0">
                <a:latin typeface="Papyrus"/>
                <a:cs typeface="Papyrus"/>
              </a:rPr>
              <a:t> </a:t>
            </a:r>
            <a:r>
              <a:rPr lang="en-US" sz="2000" dirty="0" err="1">
                <a:latin typeface="Papyrus"/>
                <a:cs typeface="Papyrus"/>
              </a:rPr>
              <a:t>que</a:t>
            </a:r>
            <a:r>
              <a:rPr lang="en-US" sz="2000" dirty="0">
                <a:latin typeface="Papyrus"/>
                <a:cs typeface="Papyrus"/>
              </a:rPr>
              <a:t> </a:t>
            </a:r>
            <a:r>
              <a:rPr lang="en-US" sz="2000" dirty="0" err="1">
                <a:latin typeface="Papyrus"/>
                <a:cs typeface="Papyrus"/>
              </a:rPr>
              <a:t>anunciéis</a:t>
            </a:r>
            <a:r>
              <a:rPr lang="en-US" sz="2000" dirty="0">
                <a:latin typeface="Papyrus"/>
                <a:cs typeface="Papyrus"/>
              </a:rPr>
              <a:t> </a:t>
            </a:r>
            <a:r>
              <a:rPr lang="en-US" sz="2000" dirty="0" err="1">
                <a:latin typeface="Papyrus"/>
                <a:cs typeface="Papyrus"/>
              </a:rPr>
              <a:t>las</a:t>
            </a:r>
            <a:r>
              <a:rPr lang="en-US" sz="2000" dirty="0">
                <a:latin typeface="Papyrus"/>
                <a:cs typeface="Papyrus"/>
              </a:rPr>
              <a:t> </a:t>
            </a:r>
            <a:r>
              <a:rPr lang="en-US" sz="2000" dirty="0" err="1">
                <a:latin typeface="Papyrus"/>
                <a:cs typeface="Papyrus"/>
              </a:rPr>
              <a:t>virtudes</a:t>
            </a:r>
            <a:r>
              <a:rPr lang="en-US" sz="2000" dirty="0">
                <a:latin typeface="Papyrus"/>
                <a:cs typeface="Papyrus"/>
              </a:rPr>
              <a:t> de </a:t>
            </a:r>
            <a:r>
              <a:rPr lang="en-US" sz="2000" dirty="0" err="1">
                <a:latin typeface="Papyrus"/>
                <a:cs typeface="Papyrus"/>
              </a:rPr>
              <a:t>aquel</a:t>
            </a:r>
            <a:r>
              <a:rPr lang="en-US" sz="2000" dirty="0">
                <a:latin typeface="Papyrus"/>
                <a:cs typeface="Papyrus"/>
              </a:rPr>
              <a:t> </a:t>
            </a:r>
            <a:r>
              <a:rPr lang="en-US" sz="2000" dirty="0" err="1">
                <a:latin typeface="Papyrus"/>
                <a:cs typeface="Papyrus"/>
              </a:rPr>
              <a:t>que</a:t>
            </a:r>
            <a:r>
              <a:rPr lang="en-US" sz="2000" dirty="0">
                <a:latin typeface="Papyrus"/>
                <a:cs typeface="Papyrus"/>
              </a:rPr>
              <a:t> </a:t>
            </a:r>
            <a:r>
              <a:rPr lang="en-US" sz="2000" dirty="0" err="1">
                <a:latin typeface="Papyrus"/>
                <a:cs typeface="Papyrus"/>
              </a:rPr>
              <a:t>os</a:t>
            </a:r>
            <a:r>
              <a:rPr lang="en-US" sz="2000" dirty="0">
                <a:latin typeface="Papyrus"/>
                <a:cs typeface="Papyrus"/>
              </a:rPr>
              <a:t> </a:t>
            </a:r>
            <a:r>
              <a:rPr lang="en-US" sz="2000" dirty="0" err="1">
                <a:latin typeface="Papyrus"/>
                <a:cs typeface="Papyrus"/>
              </a:rPr>
              <a:t>llamó</a:t>
            </a:r>
            <a:r>
              <a:rPr lang="en-US" sz="2000" dirty="0">
                <a:latin typeface="Papyrus"/>
                <a:cs typeface="Papyrus"/>
              </a:rPr>
              <a:t> de </a:t>
            </a:r>
            <a:r>
              <a:rPr lang="en-US" sz="2000" dirty="0" err="1">
                <a:latin typeface="Papyrus"/>
                <a:cs typeface="Papyrus"/>
              </a:rPr>
              <a:t>las</a:t>
            </a:r>
            <a:r>
              <a:rPr lang="en-US" sz="2000" dirty="0">
                <a:latin typeface="Papyrus"/>
                <a:cs typeface="Papyrus"/>
              </a:rPr>
              <a:t> </a:t>
            </a:r>
            <a:r>
              <a:rPr lang="en-US" sz="2000" dirty="0" err="1">
                <a:latin typeface="Papyrus"/>
                <a:cs typeface="Papyrus"/>
              </a:rPr>
              <a:t>tinieblas</a:t>
            </a:r>
            <a:r>
              <a:rPr lang="en-US" sz="2000" dirty="0">
                <a:latin typeface="Papyrus"/>
                <a:cs typeface="Papyrus"/>
              </a:rPr>
              <a:t> a </a:t>
            </a:r>
            <a:r>
              <a:rPr lang="en-US" sz="2000" dirty="0" err="1">
                <a:latin typeface="Papyrus"/>
                <a:cs typeface="Papyrus"/>
              </a:rPr>
              <a:t>su</a:t>
            </a:r>
            <a:r>
              <a:rPr lang="en-US" sz="2000" dirty="0">
                <a:latin typeface="Papyrus"/>
                <a:cs typeface="Papyrus"/>
              </a:rPr>
              <a:t> </a:t>
            </a:r>
            <a:r>
              <a:rPr lang="en-US" sz="2000" dirty="0" err="1">
                <a:latin typeface="Papyrus"/>
                <a:cs typeface="Papyrus"/>
              </a:rPr>
              <a:t>luz</a:t>
            </a:r>
            <a:r>
              <a:rPr lang="en-US" sz="2000" dirty="0">
                <a:latin typeface="Papyrus"/>
                <a:cs typeface="Papyrus"/>
              </a:rPr>
              <a:t> admirable</a:t>
            </a:r>
            <a:r>
              <a:rPr lang="en-US" sz="2000" dirty="0" smtClean="0">
                <a:latin typeface="Papyrus"/>
                <a:cs typeface="Papyrus"/>
              </a:rPr>
              <a:t>.”              </a:t>
            </a:r>
            <a:r>
              <a:rPr lang="en-US" sz="2000" dirty="0" smtClean="0">
                <a:solidFill>
                  <a:schemeClr val="tx1"/>
                </a:solidFill>
                <a:latin typeface="Papyrus"/>
                <a:cs typeface="Papyrus"/>
              </a:rPr>
              <a:t>1 Pedro </a:t>
            </a:r>
            <a:r>
              <a:rPr lang="en-US" sz="2000" dirty="0">
                <a:solidFill>
                  <a:schemeClr val="tx1"/>
                </a:solidFill>
                <a:latin typeface="Papyrus"/>
                <a:cs typeface="Papyrus"/>
              </a:rPr>
              <a:t>2:9</a:t>
            </a:r>
          </a:p>
        </p:txBody>
      </p:sp>
      <p:sp>
        <p:nvSpPr>
          <p:cNvPr id="5" name="TextBox 4"/>
          <p:cNvSpPr txBox="1"/>
          <p:nvPr/>
        </p:nvSpPr>
        <p:spPr>
          <a:xfrm>
            <a:off x="206615" y="3108793"/>
            <a:ext cx="8345465" cy="1631216"/>
          </a:xfrm>
          <a:prstGeom prst="rect">
            <a:avLst/>
          </a:prstGeom>
          <a:noFill/>
        </p:spPr>
        <p:txBody>
          <a:bodyPr wrap="square" rtlCol="0">
            <a:spAutoFit/>
          </a:bodyPr>
          <a:lstStyle/>
          <a:p>
            <a:r>
              <a:rPr lang="en-US" sz="2000" dirty="0" smtClean="0">
                <a:solidFill>
                  <a:srgbClr val="FFFFFF"/>
                </a:solidFill>
                <a:latin typeface="Papyrus"/>
                <a:cs typeface="Papyrus"/>
              </a:rPr>
              <a:t>“</a:t>
            </a:r>
            <a:r>
              <a:rPr lang="en-US" sz="2000" dirty="0" err="1" smtClean="0">
                <a:solidFill>
                  <a:srgbClr val="FFFFFF"/>
                </a:solidFill>
                <a:latin typeface="Papyrus"/>
                <a:cs typeface="Papyrus"/>
              </a:rPr>
              <a:t>Él</a:t>
            </a:r>
            <a:r>
              <a:rPr lang="en-US" sz="2000" dirty="0" smtClean="0">
                <a:solidFill>
                  <a:srgbClr val="FFFFFF"/>
                </a:solidFill>
                <a:latin typeface="Papyrus"/>
                <a:cs typeface="Papyrus"/>
              </a:rPr>
              <a:t> </a:t>
            </a:r>
            <a:r>
              <a:rPr lang="en-US" sz="2000" dirty="0">
                <a:solidFill>
                  <a:srgbClr val="FFFFFF"/>
                </a:solidFill>
                <a:latin typeface="Papyrus"/>
                <a:cs typeface="Papyrus"/>
              </a:rPr>
              <a:t>se </a:t>
            </a:r>
            <a:r>
              <a:rPr lang="en-US" sz="2000" dirty="0" err="1">
                <a:solidFill>
                  <a:srgbClr val="FFFFFF"/>
                </a:solidFill>
                <a:latin typeface="Papyrus"/>
                <a:cs typeface="Papyrus"/>
              </a:rPr>
              <a:t>dio</a:t>
            </a:r>
            <a:r>
              <a:rPr lang="en-US" sz="2000" dirty="0">
                <a:solidFill>
                  <a:srgbClr val="FFFFFF"/>
                </a:solidFill>
                <a:latin typeface="Papyrus"/>
                <a:cs typeface="Papyrus"/>
              </a:rPr>
              <a:t> a </a:t>
            </a:r>
            <a:r>
              <a:rPr lang="en-US" sz="2000" dirty="0" err="1">
                <a:solidFill>
                  <a:srgbClr val="FFFFFF"/>
                </a:solidFill>
                <a:latin typeface="Papyrus"/>
                <a:cs typeface="Papyrus"/>
              </a:rPr>
              <a:t>sí</a:t>
            </a:r>
            <a:r>
              <a:rPr lang="en-US" sz="2000" dirty="0">
                <a:solidFill>
                  <a:srgbClr val="FFFFFF"/>
                </a:solidFill>
                <a:latin typeface="Papyrus"/>
                <a:cs typeface="Papyrus"/>
              </a:rPr>
              <a:t> </a:t>
            </a:r>
            <a:r>
              <a:rPr lang="en-US" sz="2000" dirty="0" err="1">
                <a:solidFill>
                  <a:srgbClr val="FFFFFF"/>
                </a:solidFill>
                <a:latin typeface="Papyrus"/>
                <a:cs typeface="Papyrus"/>
              </a:rPr>
              <a:t>mismo</a:t>
            </a:r>
            <a:r>
              <a:rPr lang="en-US" sz="2000" dirty="0">
                <a:solidFill>
                  <a:srgbClr val="FFFFFF"/>
                </a:solidFill>
                <a:latin typeface="Papyrus"/>
                <a:cs typeface="Papyrus"/>
              </a:rPr>
              <a:t> </a:t>
            </a:r>
            <a:r>
              <a:rPr lang="en-US" sz="2000" dirty="0" err="1">
                <a:solidFill>
                  <a:srgbClr val="FFFFFF"/>
                </a:solidFill>
                <a:latin typeface="Papyrus"/>
                <a:cs typeface="Papyrus"/>
              </a:rPr>
              <a:t>por</a:t>
            </a:r>
            <a:r>
              <a:rPr lang="en-US" sz="2000" dirty="0">
                <a:solidFill>
                  <a:srgbClr val="FFFFFF"/>
                </a:solidFill>
                <a:latin typeface="Papyrus"/>
                <a:cs typeface="Papyrus"/>
              </a:rPr>
              <a:t> </a:t>
            </a:r>
            <a:r>
              <a:rPr lang="en-US" sz="2000" dirty="0" err="1">
                <a:solidFill>
                  <a:srgbClr val="FFFFFF"/>
                </a:solidFill>
                <a:latin typeface="Papyrus"/>
                <a:cs typeface="Papyrus"/>
              </a:rPr>
              <a:t>nosotros</a:t>
            </a:r>
            <a:r>
              <a:rPr lang="en-US" sz="2000" dirty="0">
                <a:solidFill>
                  <a:srgbClr val="FFFFFF"/>
                </a:solidFill>
                <a:latin typeface="Papyrus"/>
                <a:cs typeface="Papyrus"/>
              </a:rPr>
              <a:t> </a:t>
            </a:r>
            <a:endParaRPr lang="en-US" sz="2000" dirty="0" smtClean="0">
              <a:solidFill>
                <a:srgbClr val="FFFFFF"/>
              </a:solidFill>
              <a:latin typeface="Papyrus"/>
              <a:cs typeface="Papyrus"/>
            </a:endParaRPr>
          </a:p>
          <a:p>
            <a:r>
              <a:rPr lang="en-US" sz="2000" dirty="0" err="1" smtClean="0">
                <a:solidFill>
                  <a:srgbClr val="FFFFFF"/>
                </a:solidFill>
                <a:latin typeface="Papyrus"/>
                <a:cs typeface="Papyrus"/>
              </a:rPr>
              <a:t>para</a:t>
            </a:r>
            <a:r>
              <a:rPr lang="en-US" sz="2000" dirty="0" smtClean="0">
                <a:solidFill>
                  <a:srgbClr val="FFFFFF"/>
                </a:solidFill>
                <a:latin typeface="Papyrus"/>
                <a:cs typeface="Papyrus"/>
              </a:rPr>
              <a:t> </a:t>
            </a:r>
            <a:r>
              <a:rPr lang="en-US" sz="2000" dirty="0" err="1">
                <a:solidFill>
                  <a:srgbClr val="FFFFFF"/>
                </a:solidFill>
                <a:latin typeface="Papyrus"/>
                <a:cs typeface="Papyrus"/>
              </a:rPr>
              <a:t>redimirnos</a:t>
            </a:r>
            <a:r>
              <a:rPr lang="en-US" sz="2000" dirty="0">
                <a:solidFill>
                  <a:srgbClr val="FFFFFF"/>
                </a:solidFill>
                <a:latin typeface="Papyrus"/>
                <a:cs typeface="Papyrus"/>
              </a:rPr>
              <a:t> de </a:t>
            </a:r>
            <a:r>
              <a:rPr lang="en-US" sz="2000" dirty="0" err="1">
                <a:solidFill>
                  <a:srgbClr val="FFFFFF"/>
                </a:solidFill>
                <a:latin typeface="Papyrus"/>
                <a:cs typeface="Papyrus"/>
              </a:rPr>
              <a:t>toda</a:t>
            </a:r>
            <a:r>
              <a:rPr lang="en-US" sz="2000" dirty="0">
                <a:solidFill>
                  <a:srgbClr val="FFFFFF"/>
                </a:solidFill>
                <a:latin typeface="Papyrus"/>
                <a:cs typeface="Papyrus"/>
              </a:rPr>
              <a:t> </a:t>
            </a:r>
            <a:r>
              <a:rPr lang="en-US" sz="2000" dirty="0" err="1" smtClean="0">
                <a:solidFill>
                  <a:srgbClr val="FFFFFF"/>
                </a:solidFill>
                <a:latin typeface="Papyrus"/>
                <a:cs typeface="Papyrus"/>
              </a:rPr>
              <a:t>maldad</a:t>
            </a:r>
            <a:r>
              <a:rPr lang="en-US" sz="2000" dirty="0" smtClean="0">
                <a:solidFill>
                  <a:srgbClr val="FFFFFF"/>
                </a:solidFill>
                <a:latin typeface="Papyrus"/>
                <a:cs typeface="Papyrus"/>
              </a:rPr>
              <a:t> y</a:t>
            </a:r>
          </a:p>
          <a:p>
            <a:r>
              <a:rPr lang="en-US" sz="2000" dirty="0" smtClean="0">
                <a:solidFill>
                  <a:srgbClr val="FFFFFF"/>
                </a:solidFill>
                <a:latin typeface="Papyrus"/>
                <a:cs typeface="Papyrus"/>
              </a:rPr>
              <a:t> </a:t>
            </a:r>
            <a:r>
              <a:rPr lang="en-US" sz="2000" dirty="0" err="1">
                <a:solidFill>
                  <a:srgbClr val="FFFFFF"/>
                </a:solidFill>
                <a:latin typeface="Papyrus"/>
                <a:cs typeface="Papyrus"/>
              </a:rPr>
              <a:t>purificar</a:t>
            </a:r>
            <a:r>
              <a:rPr lang="en-US" sz="2000" dirty="0">
                <a:solidFill>
                  <a:srgbClr val="FFFFFF"/>
                </a:solidFill>
                <a:latin typeface="Papyrus"/>
                <a:cs typeface="Papyrus"/>
              </a:rPr>
              <a:t> </a:t>
            </a:r>
            <a:r>
              <a:rPr lang="en-US" sz="2000" dirty="0" err="1">
                <a:solidFill>
                  <a:srgbClr val="FFFFFF"/>
                </a:solidFill>
                <a:latin typeface="Papyrus"/>
                <a:cs typeface="Papyrus"/>
              </a:rPr>
              <a:t>para</a:t>
            </a:r>
            <a:r>
              <a:rPr lang="en-US" sz="2000" dirty="0">
                <a:solidFill>
                  <a:srgbClr val="FFFFFF"/>
                </a:solidFill>
                <a:latin typeface="Papyrus"/>
                <a:cs typeface="Papyrus"/>
              </a:rPr>
              <a:t> </a:t>
            </a:r>
            <a:r>
              <a:rPr lang="en-US" sz="2000" dirty="0" err="1">
                <a:solidFill>
                  <a:srgbClr val="FFFFFF"/>
                </a:solidFill>
                <a:latin typeface="Papyrus"/>
                <a:cs typeface="Papyrus"/>
              </a:rPr>
              <a:t>sí</a:t>
            </a:r>
            <a:r>
              <a:rPr lang="en-US" sz="2000" dirty="0">
                <a:solidFill>
                  <a:srgbClr val="FFFFFF"/>
                </a:solidFill>
                <a:latin typeface="Papyrus"/>
                <a:cs typeface="Papyrus"/>
              </a:rPr>
              <a:t> un pueblo </a:t>
            </a:r>
            <a:r>
              <a:rPr lang="en-US" sz="2000" dirty="0" err="1">
                <a:solidFill>
                  <a:srgbClr val="FFFFFF"/>
                </a:solidFill>
                <a:latin typeface="Papyrus"/>
                <a:cs typeface="Papyrus"/>
              </a:rPr>
              <a:t>propio</a:t>
            </a:r>
            <a:r>
              <a:rPr lang="en-US" sz="2000" dirty="0">
                <a:solidFill>
                  <a:srgbClr val="FFFFFF"/>
                </a:solidFill>
                <a:latin typeface="Papyrus"/>
                <a:cs typeface="Papyrus"/>
              </a:rPr>
              <a:t>, </a:t>
            </a:r>
            <a:endParaRPr lang="en-US" sz="2000" dirty="0" smtClean="0">
              <a:solidFill>
                <a:srgbClr val="FFFFFF"/>
              </a:solidFill>
              <a:latin typeface="Papyrus"/>
              <a:cs typeface="Papyrus"/>
            </a:endParaRPr>
          </a:p>
          <a:p>
            <a:r>
              <a:rPr lang="en-US" sz="2000" dirty="0" err="1" smtClean="0">
                <a:solidFill>
                  <a:srgbClr val="FFFFFF"/>
                </a:solidFill>
                <a:latin typeface="Papyrus"/>
                <a:cs typeface="Papyrus"/>
              </a:rPr>
              <a:t>celoso</a:t>
            </a:r>
            <a:r>
              <a:rPr lang="en-US" sz="2000" dirty="0" smtClean="0">
                <a:solidFill>
                  <a:srgbClr val="FFFFFF"/>
                </a:solidFill>
                <a:latin typeface="Papyrus"/>
                <a:cs typeface="Papyrus"/>
              </a:rPr>
              <a:t> </a:t>
            </a:r>
            <a:r>
              <a:rPr lang="en-US" sz="2000" dirty="0">
                <a:solidFill>
                  <a:srgbClr val="FFFFFF"/>
                </a:solidFill>
                <a:latin typeface="Papyrus"/>
                <a:cs typeface="Papyrus"/>
              </a:rPr>
              <a:t>de </a:t>
            </a:r>
            <a:r>
              <a:rPr lang="en-US" sz="2000" dirty="0" err="1">
                <a:solidFill>
                  <a:srgbClr val="FFFFFF"/>
                </a:solidFill>
                <a:latin typeface="Papyrus"/>
                <a:cs typeface="Papyrus"/>
              </a:rPr>
              <a:t>buenas</a:t>
            </a:r>
            <a:r>
              <a:rPr lang="en-US" sz="2000" dirty="0">
                <a:solidFill>
                  <a:srgbClr val="FFFFFF"/>
                </a:solidFill>
                <a:latin typeface="Papyrus"/>
                <a:cs typeface="Papyrus"/>
              </a:rPr>
              <a:t> </a:t>
            </a:r>
            <a:r>
              <a:rPr lang="en-US" sz="2000" dirty="0" err="1" smtClean="0">
                <a:solidFill>
                  <a:srgbClr val="FFFFFF"/>
                </a:solidFill>
                <a:latin typeface="Papyrus"/>
                <a:cs typeface="Papyrus"/>
              </a:rPr>
              <a:t>obras</a:t>
            </a:r>
            <a:r>
              <a:rPr lang="en-US" sz="2000" dirty="0" smtClean="0">
                <a:solidFill>
                  <a:srgbClr val="FFFFFF"/>
                </a:solidFill>
                <a:latin typeface="Papyrus"/>
                <a:cs typeface="Papyrus"/>
              </a:rPr>
              <a:t>”</a:t>
            </a:r>
          </a:p>
          <a:p>
            <a:r>
              <a:rPr lang="en-US" sz="2000" dirty="0" smtClean="0">
                <a:solidFill>
                  <a:srgbClr val="FFFFFF"/>
                </a:solidFill>
                <a:latin typeface="Papyrus"/>
                <a:cs typeface="Papyrus"/>
              </a:rPr>
              <a:t>             </a:t>
            </a:r>
            <a:r>
              <a:rPr lang="en-US" sz="2000" dirty="0" smtClean="0">
                <a:latin typeface="Papyrus"/>
                <a:cs typeface="Papyrus"/>
              </a:rPr>
              <a:t>  Tito 2:14</a:t>
            </a:r>
            <a:endParaRPr lang="en-US" sz="2000" dirty="0">
              <a:latin typeface="Papyrus"/>
              <a:cs typeface="Papyrus"/>
            </a:endParaRPr>
          </a:p>
        </p:txBody>
      </p:sp>
      <p:pic>
        <p:nvPicPr>
          <p:cNvPr id="3" name="Picture 2" descr="2.jpg"/>
          <p:cNvPicPr>
            <a:picLocks noChangeAspect="1"/>
          </p:cNvPicPr>
          <p:nvPr/>
        </p:nvPicPr>
        <p:blipFill>
          <a:blip r:embed="rId3">
            <a:clrChange>
              <a:clrFrom>
                <a:srgbClr val="E2E2E0"/>
              </a:clrFrom>
              <a:clrTo>
                <a:srgbClr val="E2E2E0">
                  <a:alpha val="0"/>
                </a:srgbClr>
              </a:clrTo>
            </a:clrChange>
            <a:extLst>
              <a:ext uri="{28A0092B-C50C-407E-A947-70E740481C1C}">
                <a14:useLocalDpi xmlns:a14="http://schemas.microsoft.com/office/drawing/2010/main" val="0"/>
              </a:ext>
            </a:extLst>
          </a:blip>
          <a:stretch>
            <a:fillRect/>
          </a:stretch>
        </p:blipFill>
        <p:spPr>
          <a:xfrm>
            <a:off x="3149599" y="3894667"/>
            <a:ext cx="5994401" cy="2963333"/>
          </a:xfrm>
          <a:prstGeom prst="rect">
            <a:avLst/>
          </a:prstGeom>
        </p:spPr>
      </p:pic>
    </p:spTree>
    <p:extLst>
      <p:ext uri="{BB962C8B-B14F-4D97-AF65-F5344CB8AC3E}">
        <p14:creationId xmlns:p14="http://schemas.microsoft.com/office/powerpoint/2010/main" val="34560712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7999"/>
          </a:xfrm>
          <a:prstGeom prst="rect">
            <a:avLst/>
          </a:prstGeom>
          <a:solidFill>
            <a:schemeClr val="accent6">
              <a:lumMod val="50000"/>
            </a:schemeClr>
          </a:solidFill>
        </p:spPr>
        <p:txBody>
          <a:bodyPr wrap="square" rtlCol="0">
            <a:spAutoFit/>
          </a:bodyPr>
          <a:lstStyle/>
          <a:p>
            <a:endParaRPr lang="en-US" dirty="0"/>
          </a:p>
        </p:txBody>
      </p:sp>
      <p:sp>
        <p:nvSpPr>
          <p:cNvPr id="2" name="TextBox 1"/>
          <p:cNvSpPr txBox="1"/>
          <p:nvPr/>
        </p:nvSpPr>
        <p:spPr>
          <a:xfrm>
            <a:off x="1625801" y="5467495"/>
            <a:ext cx="6095999" cy="7694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4400" dirty="0" err="1">
                <a:latin typeface="Gabriola"/>
                <a:cs typeface="Gabriola"/>
              </a:rPr>
              <a:t>Cuando</a:t>
            </a:r>
            <a:r>
              <a:rPr lang="en-US" sz="4400" dirty="0">
                <a:latin typeface="Gabriola"/>
                <a:cs typeface="Gabriola"/>
              </a:rPr>
              <a:t> </a:t>
            </a:r>
            <a:r>
              <a:rPr lang="en-US" sz="4400" dirty="0" err="1">
                <a:latin typeface="Gabriola"/>
                <a:cs typeface="Gabriola"/>
              </a:rPr>
              <a:t>es</a:t>
            </a:r>
            <a:r>
              <a:rPr lang="en-US" sz="4400" dirty="0">
                <a:latin typeface="Gabriola"/>
                <a:cs typeface="Gabriola"/>
              </a:rPr>
              <a:t> </a:t>
            </a:r>
            <a:r>
              <a:rPr lang="en-US" sz="4400" dirty="0" err="1">
                <a:latin typeface="Gabriola"/>
                <a:cs typeface="Gabriola"/>
              </a:rPr>
              <a:t>ese</a:t>
            </a:r>
            <a:r>
              <a:rPr lang="en-US" sz="4400" dirty="0">
                <a:latin typeface="Gabriola"/>
                <a:cs typeface="Gabriola"/>
              </a:rPr>
              <a:t> </a:t>
            </a:r>
            <a:r>
              <a:rPr lang="en-US" sz="4400" dirty="0" err="1">
                <a:latin typeface="Gabriola"/>
                <a:cs typeface="Gabriola"/>
              </a:rPr>
              <a:t>día</a:t>
            </a:r>
            <a:r>
              <a:rPr lang="en-US" sz="4400" dirty="0" smtClean="0">
                <a:latin typeface="Gabriola"/>
                <a:cs typeface="Gabriola"/>
              </a:rPr>
              <a:t>?  El </a:t>
            </a:r>
            <a:r>
              <a:rPr lang="en-US" sz="4400" dirty="0" err="1" smtClean="0">
                <a:latin typeface="Gabriola"/>
                <a:cs typeface="Gabriola"/>
              </a:rPr>
              <a:t>Rapto</a:t>
            </a:r>
            <a:r>
              <a:rPr lang="en-US" sz="4400" smtClean="0">
                <a:latin typeface="Gabriola"/>
                <a:cs typeface="Gabriola"/>
              </a:rPr>
              <a:t>!</a:t>
            </a:r>
            <a:endParaRPr lang="en-US" sz="4400" dirty="0" smtClean="0">
              <a:latin typeface="Gabriola"/>
              <a:cs typeface="Gabriola"/>
            </a:endParaRPr>
          </a:p>
        </p:txBody>
      </p:sp>
      <p:pic>
        <p:nvPicPr>
          <p:cNvPr id="5" name="Picture 4" descr="hqdefaul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801" y="660297"/>
            <a:ext cx="6096000" cy="4807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721054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8000"/>
          </a:xfrm>
          <a:prstGeom prst="rect">
            <a:avLst/>
          </a:prstGeom>
          <a:solidFill>
            <a:srgbClr val="984807"/>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US" dirty="0"/>
          </a:p>
        </p:txBody>
      </p:sp>
      <p:pic>
        <p:nvPicPr>
          <p:cNvPr id="9" name="Picture 8" descr="11.JPG"/>
          <p:cNvPicPr>
            <a:picLocks noChangeAspect="1"/>
          </p:cNvPicPr>
          <p:nvPr/>
        </p:nvPicPr>
        <p:blipFill>
          <a:blip r:embed="rId2">
            <a:extLst>
              <a:ext uri="{BEBA8EAE-BF5A-486C-A8C5-ECC9F3942E4B}">
                <a14:imgProps xmlns:a14="http://schemas.microsoft.com/office/drawing/2010/main">
                  <a14:imgLayer r:embed="rId3">
                    <a14:imgEffect>
                      <a14:backgroundRemoval t="1276" b="100000" l="0" r="100000">
                        <a14:backgroundMark x1="4051" y1="28708" x2="4977" y2="46571"/>
                      </a14:backgroundRemoval>
                    </a14:imgEffect>
                  </a14:imgLayer>
                </a14:imgProps>
              </a:ext>
              <a:ext uri="{28A0092B-C50C-407E-A947-70E740481C1C}">
                <a14:useLocalDpi xmlns:a14="http://schemas.microsoft.com/office/drawing/2010/main" val="0"/>
              </a:ext>
            </a:extLst>
          </a:blip>
          <a:stretch>
            <a:fillRect/>
          </a:stretch>
        </p:blipFill>
        <p:spPr>
          <a:xfrm>
            <a:off x="-449092" y="349230"/>
            <a:ext cx="9593091" cy="6208235"/>
          </a:xfrm>
          <a:prstGeom prst="rect">
            <a:avLst/>
          </a:prstGeom>
        </p:spPr>
      </p:pic>
      <p:sp>
        <p:nvSpPr>
          <p:cNvPr id="6" name="TextBox 5"/>
          <p:cNvSpPr txBox="1"/>
          <p:nvPr/>
        </p:nvSpPr>
        <p:spPr>
          <a:xfrm>
            <a:off x="-1" y="5541802"/>
            <a:ext cx="91440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err="1" smtClean="0">
                <a:latin typeface="Papyrus"/>
                <a:cs typeface="Papyrus"/>
              </a:rPr>
              <a:t>Malaquias</a:t>
            </a:r>
            <a:r>
              <a:rPr lang="en-US" sz="2000" dirty="0" smtClean="0">
                <a:latin typeface="Papyrus"/>
                <a:cs typeface="Papyrus"/>
              </a:rPr>
              <a:t> 4:1  “</a:t>
            </a:r>
            <a:r>
              <a:rPr lang="en-US" sz="2000" dirty="0" err="1" smtClean="0">
                <a:latin typeface="Papyrus"/>
                <a:cs typeface="Papyrus"/>
              </a:rPr>
              <a:t>Ciertarmente</a:t>
            </a:r>
            <a:r>
              <a:rPr lang="en-US" sz="2000" dirty="0" smtClean="0">
                <a:latin typeface="Papyrus"/>
                <a:cs typeface="Papyrus"/>
              </a:rPr>
              <a:t> </a:t>
            </a:r>
            <a:r>
              <a:rPr lang="en-US" sz="2000" dirty="0" err="1" smtClean="0">
                <a:latin typeface="Papyrus"/>
                <a:cs typeface="Papyrus"/>
              </a:rPr>
              <a:t>viene</a:t>
            </a:r>
            <a:r>
              <a:rPr lang="en-US" sz="2000" dirty="0" smtClean="0">
                <a:latin typeface="Papyrus"/>
                <a:cs typeface="Papyrus"/>
              </a:rPr>
              <a:t> el </a:t>
            </a:r>
            <a:r>
              <a:rPr lang="en-US" sz="2000" dirty="0" err="1" smtClean="0">
                <a:latin typeface="Papyrus"/>
                <a:cs typeface="Papyrus"/>
              </a:rPr>
              <a:t>dia</a:t>
            </a:r>
            <a:r>
              <a:rPr lang="en-US" sz="2000" dirty="0" smtClean="0">
                <a:latin typeface="Papyrus"/>
                <a:cs typeface="Papyrus"/>
              </a:rPr>
              <a:t>, </a:t>
            </a:r>
            <a:r>
              <a:rPr lang="en-US" sz="2000" dirty="0" err="1" smtClean="0">
                <a:latin typeface="Papyrus"/>
                <a:cs typeface="Papyrus"/>
              </a:rPr>
              <a:t>ardiente</a:t>
            </a:r>
            <a:r>
              <a:rPr lang="en-US" sz="2000" dirty="0" smtClean="0">
                <a:latin typeface="Papyrus"/>
                <a:cs typeface="Papyrus"/>
              </a:rPr>
              <a:t> </a:t>
            </a:r>
            <a:r>
              <a:rPr lang="en-US" sz="2000" dirty="0" err="1" smtClean="0">
                <a:latin typeface="Papyrus"/>
                <a:cs typeface="Papyrus"/>
              </a:rPr>
              <a:t>como</a:t>
            </a:r>
            <a:r>
              <a:rPr lang="en-US" sz="2000" dirty="0" smtClean="0">
                <a:latin typeface="Papyrus"/>
                <a:cs typeface="Papyrus"/>
              </a:rPr>
              <a:t> un </a:t>
            </a:r>
            <a:r>
              <a:rPr lang="en-US" sz="2000" dirty="0" err="1" smtClean="0">
                <a:latin typeface="Papyrus"/>
                <a:cs typeface="Papyrus"/>
              </a:rPr>
              <a:t>horno</a:t>
            </a:r>
            <a:r>
              <a:rPr lang="en-US" sz="2000" dirty="0" smtClean="0">
                <a:latin typeface="Papyrus"/>
                <a:cs typeface="Papyrus"/>
              </a:rPr>
              <a:t> y </a:t>
            </a:r>
            <a:r>
              <a:rPr lang="en-US" sz="2000" dirty="0" err="1" smtClean="0">
                <a:latin typeface="Papyrus"/>
                <a:cs typeface="Papyrus"/>
              </a:rPr>
              <a:t>seran</a:t>
            </a:r>
            <a:r>
              <a:rPr lang="en-US" sz="2000" dirty="0" smtClean="0">
                <a:latin typeface="Papyrus"/>
                <a:cs typeface="Papyrus"/>
              </a:rPr>
              <a:t> </a:t>
            </a:r>
            <a:r>
              <a:rPr lang="en-US" sz="2000" dirty="0" err="1" smtClean="0">
                <a:latin typeface="Papyrus"/>
                <a:cs typeface="Papyrus"/>
              </a:rPr>
              <a:t>estopa</a:t>
            </a:r>
            <a:r>
              <a:rPr lang="en-US" sz="2000" dirty="0" smtClean="0">
                <a:latin typeface="Papyrus"/>
                <a:cs typeface="Papyrus"/>
              </a:rPr>
              <a:t> </a:t>
            </a:r>
            <a:r>
              <a:rPr lang="en-US" sz="2000" dirty="0" err="1" smtClean="0">
                <a:latin typeface="Papyrus"/>
                <a:cs typeface="Papyrus"/>
              </a:rPr>
              <a:t>todos</a:t>
            </a:r>
            <a:r>
              <a:rPr lang="en-US" sz="2000" dirty="0" smtClean="0">
                <a:latin typeface="Papyrus"/>
                <a:cs typeface="Papyrus"/>
              </a:rPr>
              <a:t> los </a:t>
            </a:r>
            <a:r>
              <a:rPr lang="en-US" sz="2000" dirty="0" err="1" smtClean="0">
                <a:latin typeface="Papyrus"/>
                <a:cs typeface="Papyrus"/>
              </a:rPr>
              <a:t>soberbios</a:t>
            </a:r>
            <a:r>
              <a:rPr lang="en-US" sz="2000" dirty="0" smtClean="0">
                <a:latin typeface="Papyrus"/>
                <a:cs typeface="Papyrus"/>
              </a:rPr>
              <a:t> y </a:t>
            </a:r>
            <a:r>
              <a:rPr lang="en-US" sz="2000" dirty="0" err="1" smtClean="0">
                <a:latin typeface="Papyrus"/>
                <a:cs typeface="Papyrus"/>
              </a:rPr>
              <a:t>todos</a:t>
            </a:r>
            <a:r>
              <a:rPr lang="en-US" sz="2000" dirty="0" smtClean="0">
                <a:latin typeface="Papyrus"/>
                <a:cs typeface="Papyrus"/>
              </a:rPr>
              <a:t> los </a:t>
            </a:r>
            <a:r>
              <a:rPr lang="en-US" sz="2000" dirty="0" err="1" smtClean="0">
                <a:latin typeface="Papyrus"/>
                <a:cs typeface="Papyrus"/>
              </a:rPr>
              <a:t>que</a:t>
            </a:r>
            <a:r>
              <a:rPr lang="en-US" sz="2000" dirty="0" smtClean="0">
                <a:latin typeface="Papyrus"/>
                <a:cs typeface="Papyrus"/>
              </a:rPr>
              <a:t> </a:t>
            </a:r>
            <a:r>
              <a:rPr lang="en-US" sz="2000" dirty="0" err="1" smtClean="0">
                <a:latin typeface="Papyrus"/>
                <a:cs typeface="Papyrus"/>
              </a:rPr>
              <a:t>hacen</a:t>
            </a:r>
            <a:r>
              <a:rPr lang="en-US" sz="2000" dirty="0" smtClean="0">
                <a:latin typeface="Papyrus"/>
                <a:cs typeface="Papyrus"/>
              </a:rPr>
              <a:t> </a:t>
            </a:r>
            <a:r>
              <a:rPr lang="en-US" sz="2000" dirty="0" err="1" smtClean="0">
                <a:latin typeface="Papyrus"/>
                <a:cs typeface="Papyrus"/>
              </a:rPr>
              <a:t>maldad</a:t>
            </a:r>
            <a:r>
              <a:rPr lang="en-US" sz="2000" dirty="0" smtClean="0">
                <a:latin typeface="Papyrus"/>
                <a:cs typeface="Papyrus"/>
              </a:rPr>
              <a:t>. </a:t>
            </a:r>
            <a:r>
              <a:rPr lang="en-US" sz="2000" dirty="0" err="1" smtClean="0">
                <a:latin typeface="Papyrus"/>
                <a:cs typeface="Papyrus"/>
              </a:rPr>
              <a:t>Aquel</a:t>
            </a:r>
            <a:r>
              <a:rPr lang="en-US" sz="2000" dirty="0" smtClean="0">
                <a:latin typeface="Papyrus"/>
                <a:cs typeface="Papyrus"/>
              </a:rPr>
              <a:t> </a:t>
            </a:r>
            <a:r>
              <a:rPr lang="en-US" sz="2000" dirty="0" err="1" smtClean="0">
                <a:latin typeface="Papyrus"/>
                <a:cs typeface="Papyrus"/>
              </a:rPr>
              <a:t>dia</a:t>
            </a:r>
            <a:r>
              <a:rPr lang="en-US" sz="2000" dirty="0" smtClean="0">
                <a:latin typeface="Papyrus"/>
                <a:cs typeface="Papyrus"/>
              </a:rPr>
              <a:t> </a:t>
            </a:r>
            <a:r>
              <a:rPr lang="en-US" sz="2000" dirty="0" err="1" smtClean="0">
                <a:latin typeface="Papyrus"/>
                <a:cs typeface="Papyrus"/>
              </a:rPr>
              <a:t>que</a:t>
            </a:r>
            <a:r>
              <a:rPr lang="en-US" sz="2000" dirty="0" smtClean="0">
                <a:latin typeface="Papyrus"/>
                <a:cs typeface="Papyrus"/>
              </a:rPr>
              <a:t> </a:t>
            </a:r>
            <a:r>
              <a:rPr lang="en-US" sz="2000" dirty="0" err="1" smtClean="0">
                <a:latin typeface="Papyrus"/>
                <a:cs typeface="Papyrus"/>
              </a:rPr>
              <a:t>vendra</a:t>
            </a:r>
            <a:r>
              <a:rPr lang="en-US" sz="2000" dirty="0" smtClean="0">
                <a:latin typeface="Papyrus"/>
                <a:cs typeface="Papyrus"/>
              </a:rPr>
              <a:t>, los </a:t>
            </a:r>
            <a:r>
              <a:rPr lang="en-US" sz="2000" dirty="0" err="1" smtClean="0">
                <a:latin typeface="Papyrus"/>
                <a:cs typeface="Papyrus"/>
              </a:rPr>
              <a:t>abrasara</a:t>
            </a:r>
            <a:r>
              <a:rPr lang="en-US" sz="2000" dirty="0" smtClean="0">
                <a:latin typeface="Papyrus"/>
                <a:cs typeface="Papyrus"/>
              </a:rPr>
              <a:t>, dice </a:t>
            </a:r>
            <a:r>
              <a:rPr lang="en-US" sz="2000" dirty="0" err="1" smtClean="0">
                <a:latin typeface="Papyrus"/>
                <a:cs typeface="Papyrus"/>
              </a:rPr>
              <a:t>Jehova</a:t>
            </a:r>
            <a:r>
              <a:rPr lang="en-US" sz="2000" dirty="0" smtClean="0">
                <a:latin typeface="Papyrus"/>
                <a:cs typeface="Papyrus"/>
              </a:rPr>
              <a:t> do los </a:t>
            </a:r>
            <a:r>
              <a:rPr lang="en-US" sz="2000" dirty="0" err="1" smtClean="0">
                <a:latin typeface="Papyrus"/>
                <a:cs typeface="Papyrus"/>
              </a:rPr>
              <a:t>jercitos</a:t>
            </a:r>
            <a:r>
              <a:rPr lang="en-US" sz="2000" dirty="0" smtClean="0">
                <a:latin typeface="Papyrus"/>
                <a:cs typeface="Papyrus"/>
              </a:rPr>
              <a:t>, y no les </a:t>
            </a:r>
            <a:r>
              <a:rPr lang="en-US" sz="2000" dirty="0" err="1" smtClean="0">
                <a:latin typeface="Papyrus"/>
                <a:cs typeface="Papyrus"/>
              </a:rPr>
              <a:t>dejara</a:t>
            </a:r>
            <a:r>
              <a:rPr lang="en-US" sz="2000" dirty="0" smtClean="0">
                <a:latin typeface="Papyrus"/>
                <a:cs typeface="Papyrus"/>
              </a:rPr>
              <a:t> </a:t>
            </a:r>
            <a:r>
              <a:rPr lang="en-US" sz="2000" dirty="0" err="1" smtClean="0">
                <a:latin typeface="Papyrus"/>
                <a:cs typeface="Papyrus"/>
              </a:rPr>
              <a:t>ni</a:t>
            </a:r>
            <a:r>
              <a:rPr lang="en-US" sz="2000" dirty="0" smtClean="0">
                <a:latin typeface="Papyrus"/>
                <a:cs typeface="Papyrus"/>
              </a:rPr>
              <a:t> </a:t>
            </a:r>
            <a:r>
              <a:rPr lang="en-US" sz="2000" dirty="0" err="1" smtClean="0">
                <a:latin typeface="Papyrus"/>
                <a:cs typeface="Papyrus"/>
              </a:rPr>
              <a:t>raiz</a:t>
            </a:r>
            <a:r>
              <a:rPr lang="en-US" sz="2000" dirty="0" smtClean="0">
                <a:latin typeface="Papyrus"/>
                <a:cs typeface="Papyrus"/>
              </a:rPr>
              <a:t> </a:t>
            </a:r>
            <a:r>
              <a:rPr lang="en-US" sz="2000" dirty="0" err="1" smtClean="0">
                <a:latin typeface="Papyrus"/>
                <a:cs typeface="Papyrus"/>
              </a:rPr>
              <a:t>ni</a:t>
            </a:r>
            <a:r>
              <a:rPr lang="en-US" sz="2000" dirty="0" smtClean="0">
                <a:latin typeface="Papyrus"/>
                <a:cs typeface="Papyrus"/>
              </a:rPr>
              <a:t> </a:t>
            </a:r>
            <a:r>
              <a:rPr lang="en-US" sz="2000" dirty="0" err="1" smtClean="0">
                <a:latin typeface="Papyrus"/>
                <a:cs typeface="Papyrus"/>
              </a:rPr>
              <a:t>rama</a:t>
            </a:r>
            <a:r>
              <a:rPr lang="en-US" sz="2000" dirty="0" smtClean="0">
                <a:latin typeface="Papyrus"/>
                <a:cs typeface="Papyrus"/>
              </a:rPr>
              <a:t>.”</a:t>
            </a:r>
            <a:endParaRPr lang="en-US" sz="2000" dirty="0">
              <a:latin typeface="Papyrus"/>
              <a:cs typeface="Papyrus"/>
            </a:endParaRPr>
          </a:p>
        </p:txBody>
      </p:sp>
      <p:sp>
        <p:nvSpPr>
          <p:cNvPr id="3" name="TextBox 2"/>
          <p:cNvSpPr txBox="1"/>
          <p:nvPr/>
        </p:nvSpPr>
        <p:spPr>
          <a:xfrm>
            <a:off x="653143" y="0"/>
            <a:ext cx="8490857" cy="646331"/>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600" dirty="0" smtClean="0">
                <a:latin typeface="Gabriola"/>
                <a:cs typeface="Gabriola"/>
              </a:rPr>
              <a:t>  el </a:t>
            </a:r>
            <a:r>
              <a:rPr lang="en-US" sz="3600" dirty="0" err="1">
                <a:latin typeface="Gabriola"/>
                <a:cs typeface="Gabriola"/>
              </a:rPr>
              <a:t>Día</a:t>
            </a:r>
            <a:r>
              <a:rPr lang="en-US" sz="3600" dirty="0">
                <a:latin typeface="Gabriola"/>
                <a:cs typeface="Gabriola"/>
              </a:rPr>
              <a:t> del </a:t>
            </a:r>
            <a:r>
              <a:rPr lang="en-US" sz="3600" dirty="0" err="1" smtClean="0">
                <a:latin typeface="Gabriola"/>
                <a:cs typeface="Gabriola"/>
              </a:rPr>
              <a:t>Señor</a:t>
            </a:r>
            <a:r>
              <a:rPr lang="en-US" sz="3600" dirty="0" smtClean="0">
                <a:latin typeface="Gabriola"/>
                <a:cs typeface="Gabriola"/>
              </a:rPr>
              <a:t>                                     </a:t>
            </a:r>
            <a:r>
              <a:rPr lang="en-US" sz="3600" dirty="0" err="1" smtClean="0">
                <a:latin typeface="Gabriola"/>
                <a:cs typeface="Gabriola"/>
              </a:rPr>
              <a:t>Es</a:t>
            </a:r>
            <a:r>
              <a:rPr lang="en-US" sz="3600" dirty="0" smtClean="0">
                <a:latin typeface="Gabriola"/>
                <a:cs typeface="Gabriola"/>
              </a:rPr>
              <a:t> la </a:t>
            </a:r>
            <a:r>
              <a:rPr lang="en-US" sz="3600" dirty="0" err="1" smtClean="0">
                <a:latin typeface="Gabriola"/>
                <a:cs typeface="Gabriola"/>
              </a:rPr>
              <a:t>Tribulacion</a:t>
            </a:r>
            <a:endParaRPr lang="en-US" sz="3600" dirty="0" smtClean="0">
              <a:latin typeface="Gabriola"/>
              <a:cs typeface="Gabriola"/>
            </a:endParaRPr>
          </a:p>
        </p:txBody>
      </p:sp>
    </p:spTree>
    <p:extLst>
      <p:ext uri="{BB962C8B-B14F-4D97-AF65-F5344CB8AC3E}">
        <p14:creationId xmlns:p14="http://schemas.microsoft.com/office/powerpoint/2010/main" val="5467814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9144000" cy="6857999"/>
          </a:xfrm>
          <a:prstGeom prst="rect">
            <a:avLst/>
          </a:prstGeom>
          <a:solidFill>
            <a:schemeClr val="accent6">
              <a:lumMod val="50000"/>
            </a:schemeClr>
          </a:solidFill>
        </p:spPr>
        <p:txBody>
          <a:bodyPr wrap="square" rtlCol="0">
            <a:spAutoFit/>
          </a:bodyPr>
          <a:lstStyle/>
          <a:p>
            <a:endParaRPr lang="en-US" dirty="0"/>
          </a:p>
        </p:txBody>
      </p:sp>
      <p:pic>
        <p:nvPicPr>
          <p:cNvPr id="6" name="Picture 5" descr="therapture.jpeg.size.xxlarge.letterbox.jpeg"/>
          <p:cNvPicPr>
            <a:picLocks noChangeAspect="1"/>
          </p:cNvPicPr>
          <p:nvPr/>
        </p:nvPicPr>
        <p:blipFill rotWithShape="1">
          <a:blip r:embed="rId2">
            <a:extLst>
              <a:ext uri="{28A0092B-C50C-407E-A947-70E740481C1C}">
                <a14:useLocalDpi xmlns:a14="http://schemas.microsoft.com/office/drawing/2010/main" val="0"/>
              </a:ext>
            </a:extLst>
          </a:blip>
          <a:srcRect t="3709" b="5760"/>
          <a:stretch/>
        </p:blipFill>
        <p:spPr>
          <a:xfrm>
            <a:off x="221341" y="1026308"/>
            <a:ext cx="8673232" cy="52586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783978" y="564643"/>
            <a:ext cx="736105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nSpc>
                <a:spcPct val="60000"/>
              </a:lnSpc>
            </a:pPr>
            <a:r>
              <a:rPr lang="en-US" sz="5400" dirty="0" smtClean="0">
                <a:latin typeface="Papyrus"/>
                <a:cs typeface="Papyrus"/>
              </a:rPr>
              <a:t>“</a:t>
            </a:r>
            <a:r>
              <a:rPr lang="en-US" sz="3200" dirty="0" err="1" smtClean="0">
                <a:latin typeface="Papyrus"/>
                <a:cs typeface="Papyrus"/>
              </a:rPr>
              <a:t>Ese</a:t>
            </a:r>
            <a:r>
              <a:rPr lang="en-US" sz="3200" dirty="0" smtClean="0">
                <a:latin typeface="Papyrus"/>
                <a:cs typeface="Papyrus"/>
              </a:rPr>
              <a:t> </a:t>
            </a:r>
            <a:r>
              <a:rPr lang="en-US" sz="3200" dirty="0" err="1" smtClean="0">
                <a:latin typeface="Papyrus"/>
                <a:cs typeface="Papyrus"/>
              </a:rPr>
              <a:t>Dia</a:t>
            </a:r>
            <a:r>
              <a:rPr lang="en-US" sz="3200" dirty="0" smtClean="0">
                <a:latin typeface="Papyrus"/>
                <a:cs typeface="Papyrus"/>
              </a:rPr>
              <a:t> </a:t>
            </a:r>
            <a:r>
              <a:rPr lang="en-US" sz="3200" dirty="0" err="1" smtClean="0">
                <a:latin typeface="Papyrus"/>
                <a:cs typeface="Papyrus"/>
              </a:rPr>
              <a:t>es</a:t>
            </a:r>
            <a:r>
              <a:rPr lang="en-US" sz="3200" dirty="0" smtClean="0">
                <a:latin typeface="Papyrus"/>
                <a:cs typeface="Papyrus"/>
              </a:rPr>
              <a:t> </a:t>
            </a:r>
            <a:r>
              <a:rPr lang="en-US" sz="3200" dirty="0" err="1" smtClean="0">
                <a:latin typeface="Papyrus"/>
                <a:cs typeface="Papyrus"/>
              </a:rPr>
              <a:t>despues</a:t>
            </a:r>
            <a:r>
              <a:rPr lang="en-US" sz="3200" dirty="0" smtClean="0">
                <a:latin typeface="Papyrus"/>
                <a:cs typeface="Papyrus"/>
              </a:rPr>
              <a:t> del </a:t>
            </a:r>
            <a:r>
              <a:rPr lang="en-US" sz="3200" dirty="0" err="1" smtClean="0">
                <a:latin typeface="Papyrus"/>
                <a:cs typeface="Papyrus"/>
              </a:rPr>
              <a:t>Rapto</a:t>
            </a:r>
            <a:r>
              <a:rPr lang="en-US" sz="3200" dirty="0" smtClean="0">
                <a:latin typeface="Papyrus"/>
                <a:cs typeface="Papyrus"/>
              </a:rPr>
              <a:t>…  </a:t>
            </a:r>
            <a:endParaRPr lang="en-US" sz="3200" dirty="0">
              <a:latin typeface="Papyrus"/>
              <a:cs typeface="Papyrus"/>
            </a:endParaRPr>
          </a:p>
        </p:txBody>
      </p:sp>
    </p:spTree>
    <p:extLst>
      <p:ext uri="{BB962C8B-B14F-4D97-AF65-F5344CB8AC3E}">
        <p14:creationId xmlns:p14="http://schemas.microsoft.com/office/powerpoint/2010/main" val="14677344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17715" y="383270"/>
            <a:ext cx="8001000"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200" dirty="0" smtClean="0">
                <a:latin typeface="Papyrus"/>
                <a:cs typeface="Papyrus"/>
              </a:rPr>
              <a:t>When Jesus Comes again….wheat will be separated from tares</a:t>
            </a:r>
            <a:endParaRPr lang="en-US" sz="2200" dirty="0">
              <a:latin typeface="Papyrus"/>
              <a:cs typeface="Papyrus"/>
            </a:endParaRPr>
          </a:p>
        </p:txBody>
      </p:sp>
      <p:pic>
        <p:nvPicPr>
          <p:cNvPr id="6" name="Picture 5"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885" y="1158871"/>
            <a:ext cx="5250543" cy="34345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44715" y="4916469"/>
            <a:ext cx="8309428" cy="163121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smtClean="0">
                <a:solidFill>
                  <a:srgbClr val="0000FF"/>
                </a:solidFill>
                <a:latin typeface="Papyrus"/>
                <a:cs typeface="Papyrus"/>
              </a:rPr>
              <a:t>Matt 13:39-42  </a:t>
            </a:r>
            <a:r>
              <a:rPr lang="en-US" sz="2000" dirty="0" smtClean="0">
                <a:latin typeface="Papyrus"/>
                <a:cs typeface="Papyrus"/>
              </a:rPr>
              <a:t>“The harvest is at the end of the world, the reapers are angels. As therefore the tares are gathered and  burned in the fire, so shall it be in the end of this world.  The Son of Man shall send forth His angels and they shall  gather out of His Kingdom all things that offend, and them which do iniquity, and shall cast them into a furnace of fire….”</a:t>
            </a:r>
            <a:endParaRPr lang="en-US" sz="2000" dirty="0">
              <a:latin typeface="Papyrus"/>
              <a:cs typeface="Papyrus"/>
            </a:endParaRPr>
          </a:p>
        </p:txBody>
      </p:sp>
    </p:spTree>
    <p:extLst>
      <p:ext uri="{BB962C8B-B14F-4D97-AF65-F5344CB8AC3E}">
        <p14:creationId xmlns:p14="http://schemas.microsoft.com/office/powerpoint/2010/main" val="29359604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7999"/>
          </a:xfrm>
          <a:prstGeom prst="rect">
            <a:avLst/>
          </a:prstGeom>
          <a:solidFill>
            <a:schemeClr val="accent6">
              <a:lumMod val="50000"/>
            </a:schemeClr>
          </a:solidFill>
        </p:spPr>
        <p:txBody>
          <a:bodyPr wrap="square" rtlCol="0">
            <a:spAutoFit/>
          </a:bodyPr>
          <a:lstStyle/>
          <a:p>
            <a:endParaRPr lang="en-US" dirty="0"/>
          </a:p>
        </p:txBody>
      </p:sp>
      <p:sp>
        <p:nvSpPr>
          <p:cNvPr id="2" name="TextBox 1"/>
          <p:cNvSpPr txBox="1"/>
          <p:nvPr/>
        </p:nvSpPr>
        <p:spPr>
          <a:xfrm>
            <a:off x="1233713" y="357209"/>
            <a:ext cx="6676572" cy="584776"/>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200" dirty="0" smtClean="0">
                <a:latin typeface="Lucida Handwriting"/>
                <a:cs typeface="Lucida Handwriting"/>
              </a:rPr>
              <a:t>  </a:t>
            </a:r>
            <a:r>
              <a:rPr lang="en-US" sz="3200" dirty="0">
                <a:latin typeface="Gabriola"/>
                <a:cs typeface="Gabriola"/>
              </a:rPr>
              <a:t>F</a:t>
            </a:r>
            <a:r>
              <a:rPr lang="en-US" sz="3200" dirty="0" smtClean="0">
                <a:latin typeface="Gabriola"/>
                <a:cs typeface="Gabriola"/>
              </a:rPr>
              <a:t>or Those who Serve Him – A Reward Ceremony  </a:t>
            </a:r>
            <a:endParaRPr lang="en-US" sz="3200" dirty="0">
              <a:latin typeface="Gabriola"/>
              <a:cs typeface="Gabriola"/>
            </a:endParaRPr>
          </a:p>
        </p:txBody>
      </p:sp>
      <p:pic>
        <p:nvPicPr>
          <p:cNvPr id="6" name="Picture 5" descr="rewarded-sai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3713" y="1106714"/>
            <a:ext cx="6676572" cy="50074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923760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9144000" cy="6858000"/>
          </a:xfrm>
          <a:prstGeom prst="rect">
            <a:avLst/>
          </a:prstGeom>
          <a:solidFill>
            <a:srgbClr val="984807"/>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US" dirty="0"/>
          </a:p>
        </p:txBody>
      </p:sp>
      <p:pic>
        <p:nvPicPr>
          <p:cNvPr id="3" name="Picture 2" descr="images-3.jpe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947729" y="648208"/>
            <a:ext cx="7171019" cy="4518838"/>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images-2.jpeg"/>
          <p:cNvPicPr>
            <a:picLocks noChangeAspect="1"/>
          </p:cNvPicPr>
          <p:nvPr/>
        </p:nvPicPr>
        <p:blipFill>
          <a:blip r:embed="rId4">
            <a:extLst>
              <a:ext uri="{BEBA8EAE-BF5A-486C-A8C5-ECC9F3942E4B}">
                <a14:imgProps xmlns:a14="http://schemas.microsoft.com/office/drawing/2010/main">
                  <a14:imgLayer r:embed="rId5">
                    <a14:imgEffect>
                      <a14:backgroundRemoval t="2083" b="100000" l="763" r="100000">
                        <a14:foregroundMark x1="16031" y1="87500" x2="16031" y2="87500"/>
                        <a14:foregroundMark x1="16031" y1="87500" x2="16031" y2="87500"/>
                        <a14:foregroundMark x1="33969" y1="89063" x2="33969" y2="89063"/>
                        <a14:foregroundMark x1="39313" y1="88542" x2="39313" y2="88542"/>
                        <a14:foregroundMark x1="20611" y1="89583" x2="20611" y2="89583"/>
                        <a14:foregroundMark x1="8779" y1="89583" x2="8779" y2="89583"/>
                        <a14:foregroundMark x1="6489" y1="48438" x2="6489" y2="48438"/>
                        <a14:foregroundMark x1="8779" y1="60938" x2="8779" y2="60938"/>
                        <a14:backgroundMark x1="14122" y1="46354" x2="14122" y2="46354"/>
                      </a14:backgroundRemoval>
                    </a14:imgEffect>
                  </a14:imgLayer>
                </a14:imgProps>
              </a:ext>
              <a:ext uri="{28A0092B-C50C-407E-A947-70E740481C1C}">
                <a14:useLocalDpi xmlns:a14="http://schemas.microsoft.com/office/drawing/2010/main" val="0"/>
              </a:ext>
            </a:extLst>
          </a:blip>
          <a:stretch>
            <a:fillRect/>
          </a:stretch>
        </p:blipFill>
        <p:spPr>
          <a:xfrm>
            <a:off x="0" y="3784966"/>
            <a:ext cx="3660661" cy="3066441"/>
          </a:xfrm>
          <a:prstGeom prst="rect">
            <a:avLst/>
          </a:prstGeom>
        </p:spPr>
      </p:pic>
      <p:sp>
        <p:nvSpPr>
          <p:cNvPr id="7" name="TextBox 6"/>
          <p:cNvSpPr txBox="1"/>
          <p:nvPr/>
        </p:nvSpPr>
        <p:spPr>
          <a:xfrm>
            <a:off x="3981505" y="4441023"/>
            <a:ext cx="2641599" cy="584776"/>
          </a:xfrm>
          <a:prstGeom prst="rect">
            <a:avLst/>
          </a:prstGeom>
          <a:noFill/>
        </p:spPr>
        <p:txBody>
          <a:bodyPr wrap="square" rtlCol="0">
            <a:spAutoFit/>
          </a:bodyPr>
          <a:lstStyle/>
          <a:p>
            <a:r>
              <a:rPr lang="en-US" sz="3200" dirty="0" smtClean="0">
                <a:solidFill>
                  <a:schemeClr val="accent1">
                    <a:lumMod val="75000"/>
                  </a:schemeClr>
                </a:solidFill>
                <a:latin typeface="Papyrus"/>
                <a:cs typeface="Papyrus"/>
              </a:rPr>
              <a:t>For Believers</a:t>
            </a:r>
            <a:endParaRPr lang="en-US" sz="3200" dirty="0">
              <a:solidFill>
                <a:schemeClr val="accent1">
                  <a:lumMod val="75000"/>
                </a:schemeClr>
              </a:solidFill>
              <a:latin typeface="Papyrus"/>
              <a:cs typeface="Papyrus"/>
            </a:endParaRPr>
          </a:p>
        </p:txBody>
      </p:sp>
      <p:sp>
        <p:nvSpPr>
          <p:cNvPr id="5" name="TextBox 4"/>
          <p:cNvSpPr txBox="1"/>
          <p:nvPr/>
        </p:nvSpPr>
        <p:spPr>
          <a:xfrm>
            <a:off x="3660661" y="5643184"/>
            <a:ext cx="4458087"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400" dirty="0" err="1">
                <a:latin typeface="Papyrus"/>
                <a:cs typeface="Papyrus"/>
              </a:rPr>
              <a:t>Servicio</a:t>
            </a:r>
            <a:r>
              <a:rPr lang="en-US" sz="2400" dirty="0">
                <a:latin typeface="Papyrus"/>
                <a:cs typeface="Papyrus"/>
              </a:rPr>
              <a:t> </a:t>
            </a:r>
            <a:r>
              <a:rPr lang="en-US" sz="2400" dirty="0" smtClean="0">
                <a:latin typeface="Papyrus"/>
                <a:cs typeface="Papyrus"/>
              </a:rPr>
              <a:t>de </a:t>
            </a:r>
            <a:r>
              <a:rPr lang="en-US" sz="2400" dirty="0" err="1" smtClean="0">
                <a:latin typeface="Papyrus"/>
                <a:cs typeface="Papyrus"/>
              </a:rPr>
              <a:t>Honores</a:t>
            </a:r>
            <a:r>
              <a:rPr lang="en-US" sz="2400" dirty="0" smtClean="0">
                <a:latin typeface="Papyrus"/>
                <a:cs typeface="Papyrus"/>
              </a:rPr>
              <a:t> en el </a:t>
            </a:r>
            <a:r>
              <a:rPr lang="en-US" sz="2400" dirty="0" err="1" smtClean="0">
                <a:latin typeface="Papyrus"/>
                <a:cs typeface="Papyrus"/>
              </a:rPr>
              <a:t>Cielo</a:t>
            </a:r>
            <a:r>
              <a:rPr lang="en-US" sz="2400" dirty="0">
                <a:latin typeface="Papyrus"/>
                <a:cs typeface="Papyrus"/>
              </a:rPr>
              <a:t>     </a:t>
            </a:r>
            <a:endParaRPr lang="en-US" sz="2400" dirty="0" smtClean="0">
              <a:latin typeface="Papyrus"/>
              <a:cs typeface="Papyrus"/>
            </a:endParaRPr>
          </a:p>
          <a:p>
            <a:r>
              <a:rPr lang="en-US" sz="2400" dirty="0">
                <a:latin typeface="Papyrus"/>
                <a:cs typeface="Papyrus"/>
              </a:rPr>
              <a:t> </a:t>
            </a:r>
            <a:r>
              <a:rPr lang="en-US" sz="2400" dirty="0" smtClean="0">
                <a:latin typeface="Papyrus"/>
                <a:cs typeface="Papyrus"/>
              </a:rPr>
              <a:t>         Antes </a:t>
            </a:r>
            <a:r>
              <a:rPr lang="en-US" sz="2400" dirty="0">
                <a:latin typeface="Papyrus"/>
                <a:cs typeface="Papyrus"/>
              </a:rPr>
              <a:t>de la </a:t>
            </a:r>
            <a:r>
              <a:rPr lang="en-US" sz="2400" dirty="0" err="1">
                <a:latin typeface="Papyrus"/>
                <a:cs typeface="Papyrus"/>
              </a:rPr>
              <a:t>Tribulación</a:t>
            </a:r>
            <a:r>
              <a:rPr lang="en-US" sz="2400" dirty="0" smtClean="0">
                <a:solidFill>
                  <a:schemeClr val="bg1"/>
                </a:solidFill>
                <a:latin typeface="Papyrus"/>
                <a:cs typeface="Papyrus"/>
              </a:rPr>
              <a:t>   </a:t>
            </a:r>
            <a:endParaRPr lang="en-US" sz="2400" dirty="0">
              <a:solidFill>
                <a:schemeClr val="bg1"/>
              </a:solidFill>
              <a:latin typeface="Papyrus"/>
              <a:cs typeface="Papyrus"/>
            </a:endParaRPr>
          </a:p>
        </p:txBody>
      </p:sp>
      <p:sp>
        <p:nvSpPr>
          <p:cNvPr id="2" name="TextBox 1"/>
          <p:cNvSpPr txBox="1"/>
          <p:nvPr/>
        </p:nvSpPr>
        <p:spPr>
          <a:xfrm>
            <a:off x="503591" y="386598"/>
            <a:ext cx="164425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smtClean="0">
                <a:latin typeface="Papyrus"/>
                <a:cs typeface="Papyrus"/>
              </a:rPr>
              <a:t>El </a:t>
            </a:r>
            <a:r>
              <a:rPr lang="en-US" sz="2800" dirty="0" err="1" smtClean="0">
                <a:latin typeface="Papyrus"/>
                <a:cs typeface="Papyrus"/>
              </a:rPr>
              <a:t>Rapto</a:t>
            </a:r>
            <a:endParaRPr lang="en-US" sz="2800" dirty="0">
              <a:latin typeface="Papyrus"/>
              <a:cs typeface="Papyrus"/>
            </a:endParaRPr>
          </a:p>
        </p:txBody>
      </p:sp>
    </p:spTree>
    <p:extLst>
      <p:ext uri="{BB962C8B-B14F-4D97-AF65-F5344CB8AC3E}">
        <p14:creationId xmlns:p14="http://schemas.microsoft.com/office/powerpoint/2010/main" val="101974544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9144000" cy="6858000"/>
          </a:xfrm>
          <a:prstGeom prst="rect">
            <a:avLst/>
          </a:prstGeom>
          <a:solidFill>
            <a:srgbClr val="984807"/>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US" dirty="0"/>
          </a:p>
        </p:txBody>
      </p:sp>
      <p:sp>
        <p:nvSpPr>
          <p:cNvPr id="2" name="TextBox 1"/>
          <p:cNvSpPr txBox="1"/>
          <p:nvPr/>
        </p:nvSpPr>
        <p:spPr>
          <a:xfrm>
            <a:off x="1815081" y="386598"/>
            <a:ext cx="5325254" cy="53860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latin typeface="Papyrus"/>
                <a:cs typeface="Papyrus"/>
              </a:rPr>
              <a:t>¿</a:t>
            </a:r>
            <a:r>
              <a:rPr lang="en-US" sz="2800" dirty="0" err="1">
                <a:latin typeface="Papyrus"/>
                <a:cs typeface="Papyrus"/>
              </a:rPr>
              <a:t>Por</a:t>
            </a:r>
            <a:r>
              <a:rPr lang="en-US" sz="2800" dirty="0">
                <a:latin typeface="Papyrus"/>
                <a:cs typeface="Papyrus"/>
              </a:rPr>
              <a:t> </a:t>
            </a:r>
            <a:r>
              <a:rPr lang="en-US" sz="2800" dirty="0" err="1">
                <a:latin typeface="Papyrus"/>
                <a:cs typeface="Papyrus"/>
              </a:rPr>
              <a:t>Qué</a:t>
            </a:r>
            <a:r>
              <a:rPr lang="en-US" sz="2800" dirty="0">
                <a:latin typeface="Papyrus"/>
                <a:cs typeface="Papyrus"/>
              </a:rPr>
              <a:t> Dios los </a:t>
            </a:r>
            <a:r>
              <a:rPr lang="en-US" sz="2800" dirty="0" err="1">
                <a:latin typeface="Papyrus"/>
                <a:cs typeface="Papyrus"/>
              </a:rPr>
              <a:t>protege</a:t>
            </a:r>
            <a:r>
              <a:rPr lang="en-US" sz="2800" dirty="0">
                <a:latin typeface="Papyrus"/>
                <a:cs typeface="Papyrus"/>
              </a:rPr>
              <a:t> </a:t>
            </a:r>
            <a:r>
              <a:rPr lang="en-US" sz="2800" dirty="0" smtClean="0">
                <a:latin typeface="Papyrus"/>
                <a:cs typeface="Papyrus"/>
              </a:rPr>
              <a:t>?</a:t>
            </a:r>
            <a:endParaRPr lang="en-US" sz="2800" dirty="0">
              <a:latin typeface="Papyrus"/>
              <a:cs typeface="Papyrus"/>
            </a:endParaRPr>
          </a:p>
        </p:txBody>
      </p:sp>
      <p:pic>
        <p:nvPicPr>
          <p:cNvPr id="9" name="Picture 8" descr="a_scroll_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163171" y="-277608"/>
            <a:ext cx="5283200" cy="7585549"/>
          </a:xfrm>
          <a:prstGeom prst="rect">
            <a:avLst/>
          </a:prstGeom>
        </p:spPr>
      </p:pic>
      <p:pic>
        <p:nvPicPr>
          <p:cNvPr id="11" name="Picture 10" descr="images-3.jpeg"/>
          <p:cNvPicPr>
            <a:picLocks noChangeAspect="1"/>
          </p:cNvPicPr>
          <p:nvPr/>
        </p:nvPicPr>
        <p:blipFill>
          <a:blip r:embed="rId3">
            <a:extLst>
              <a:ext uri="{BEBA8EAE-BF5A-486C-A8C5-ECC9F3942E4B}">
                <a14:imgProps xmlns:a14="http://schemas.microsoft.com/office/drawing/2010/main">
                  <a14:imgLayer r:embed="rId4">
                    <a14:imgEffect>
                      <a14:backgroundRemoval t="426" b="94468" l="0" r="99065">
                        <a14:backgroundMark x1="57009" y1="21702" x2="80841" y2="61277"/>
                        <a14:backgroundMark x1="16355" y1="44255" x2="5607" y2="60426"/>
                      </a14:backgroundRemoval>
                    </a14:imgEffect>
                  </a14:imgLayer>
                </a14:imgProps>
              </a:ext>
              <a:ext uri="{28A0092B-C50C-407E-A947-70E740481C1C}">
                <a14:useLocalDpi xmlns:a14="http://schemas.microsoft.com/office/drawing/2010/main" val="0"/>
              </a:ext>
            </a:extLst>
          </a:blip>
          <a:stretch>
            <a:fillRect/>
          </a:stretch>
        </p:blipFill>
        <p:spPr>
          <a:xfrm>
            <a:off x="0" y="2855986"/>
            <a:ext cx="4173759" cy="4583333"/>
          </a:xfrm>
          <a:prstGeom prst="rect">
            <a:avLst/>
          </a:prstGeom>
        </p:spPr>
      </p:pic>
      <p:sp>
        <p:nvSpPr>
          <p:cNvPr id="3" name="Rectangle 2"/>
          <p:cNvSpPr/>
          <p:nvPr/>
        </p:nvSpPr>
        <p:spPr>
          <a:xfrm>
            <a:off x="2796628" y="1694738"/>
            <a:ext cx="4966998" cy="3471720"/>
          </a:xfrm>
          <a:prstGeom prst="rect">
            <a:avLst/>
          </a:prstGeom>
        </p:spPr>
        <p:txBody>
          <a:bodyPr wrap="square">
            <a:spAutoFit/>
          </a:bodyPr>
          <a:lstStyle/>
          <a:p>
            <a:pPr>
              <a:lnSpc>
                <a:spcPct val="70000"/>
              </a:lnSpc>
            </a:pPr>
            <a:r>
              <a:rPr lang="en-US" sz="2400" dirty="0">
                <a:latin typeface="Papyrus"/>
                <a:cs typeface="Papyrus"/>
              </a:rPr>
              <a:t>1</a:t>
            </a:r>
            <a:r>
              <a:rPr lang="en-US" sz="2400" dirty="0" smtClean="0">
                <a:latin typeface="Papyrus"/>
                <a:cs typeface="Papyrus"/>
              </a:rPr>
              <a:t>. </a:t>
            </a:r>
            <a:r>
              <a:rPr lang="en-US" sz="2400" dirty="0" err="1">
                <a:latin typeface="Papyrus"/>
                <a:cs typeface="Papyrus"/>
              </a:rPr>
              <a:t>T</a:t>
            </a:r>
            <a:r>
              <a:rPr lang="en-US" sz="2400" dirty="0" err="1" smtClean="0">
                <a:latin typeface="Papyrus"/>
                <a:cs typeface="Papyrus"/>
              </a:rPr>
              <a:t>emen</a:t>
            </a:r>
            <a:r>
              <a:rPr lang="en-US" sz="2400" dirty="0" smtClean="0">
                <a:latin typeface="Papyrus"/>
                <a:cs typeface="Papyrus"/>
              </a:rPr>
              <a:t> </a:t>
            </a:r>
            <a:r>
              <a:rPr lang="en-US" sz="2400" dirty="0">
                <a:latin typeface="Papyrus"/>
                <a:cs typeface="Papyrus"/>
              </a:rPr>
              <a:t>a Dios</a:t>
            </a:r>
          </a:p>
          <a:p>
            <a:pPr>
              <a:lnSpc>
                <a:spcPct val="70000"/>
              </a:lnSpc>
            </a:pPr>
            <a:endParaRPr lang="en-US" sz="2400" dirty="0">
              <a:latin typeface="Papyrus"/>
              <a:cs typeface="Papyrus"/>
            </a:endParaRPr>
          </a:p>
          <a:p>
            <a:pPr>
              <a:lnSpc>
                <a:spcPct val="70000"/>
              </a:lnSpc>
            </a:pPr>
            <a:r>
              <a:rPr lang="en-US" sz="2400" dirty="0">
                <a:latin typeface="Papyrus"/>
                <a:cs typeface="Papyrus"/>
              </a:rPr>
              <a:t>2. </a:t>
            </a:r>
            <a:r>
              <a:rPr lang="en-US" sz="2400" dirty="0" err="1" smtClean="0">
                <a:latin typeface="Papyrus"/>
                <a:cs typeface="Papyrus"/>
              </a:rPr>
              <a:t>Ayuno</a:t>
            </a:r>
            <a:r>
              <a:rPr lang="en-US" sz="2400" dirty="0" smtClean="0">
                <a:latin typeface="Papyrus"/>
                <a:cs typeface="Papyrus"/>
              </a:rPr>
              <a:t> </a:t>
            </a:r>
            <a:r>
              <a:rPr lang="en-US" sz="2400" dirty="0">
                <a:latin typeface="Papyrus"/>
                <a:cs typeface="Papyrus"/>
              </a:rPr>
              <a:t>y </a:t>
            </a:r>
            <a:r>
              <a:rPr lang="en-US" sz="2400" dirty="0" err="1">
                <a:latin typeface="Papyrus"/>
                <a:cs typeface="Papyrus"/>
              </a:rPr>
              <a:t>Arrepentíos</a:t>
            </a:r>
            <a:endParaRPr lang="en-US" sz="2400" dirty="0">
              <a:latin typeface="Papyrus"/>
              <a:cs typeface="Papyrus"/>
            </a:endParaRPr>
          </a:p>
          <a:p>
            <a:pPr>
              <a:lnSpc>
                <a:spcPct val="70000"/>
              </a:lnSpc>
            </a:pPr>
            <a:endParaRPr lang="en-US" sz="2400" dirty="0">
              <a:latin typeface="Papyrus"/>
              <a:cs typeface="Papyrus"/>
            </a:endParaRPr>
          </a:p>
          <a:p>
            <a:pPr>
              <a:lnSpc>
                <a:spcPct val="70000"/>
              </a:lnSpc>
            </a:pPr>
            <a:r>
              <a:rPr lang="en-US" sz="2400" dirty="0">
                <a:latin typeface="Papyrus"/>
                <a:cs typeface="Papyrus"/>
              </a:rPr>
              <a:t>3. </a:t>
            </a:r>
            <a:r>
              <a:rPr lang="en-US" sz="2400" dirty="0" err="1">
                <a:latin typeface="Papyrus"/>
                <a:cs typeface="Papyrus"/>
              </a:rPr>
              <a:t>Recuerda</a:t>
            </a:r>
            <a:r>
              <a:rPr lang="en-US" sz="2400" dirty="0">
                <a:latin typeface="Papyrus"/>
                <a:cs typeface="Papyrus"/>
              </a:rPr>
              <a:t> </a:t>
            </a:r>
            <a:r>
              <a:rPr lang="en-US" sz="2400" dirty="0" err="1">
                <a:latin typeface="Papyrus"/>
                <a:cs typeface="Papyrus"/>
              </a:rPr>
              <a:t>su</a:t>
            </a:r>
            <a:r>
              <a:rPr lang="en-US" sz="2400" dirty="0">
                <a:latin typeface="Papyrus"/>
                <a:cs typeface="Papyrus"/>
              </a:rPr>
              <a:t> </a:t>
            </a:r>
            <a:r>
              <a:rPr lang="en-US" sz="2400" dirty="0" err="1">
                <a:latin typeface="Papyrus"/>
                <a:cs typeface="Papyrus"/>
              </a:rPr>
              <a:t>N</a:t>
            </a:r>
            <a:r>
              <a:rPr lang="en-US" sz="2400" dirty="0" err="1" smtClean="0">
                <a:latin typeface="Papyrus"/>
                <a:cs typeface="Papyrus"/>
              </a:rPr>
              <a:t>ombre</a:t>
            </a:r>
            <a:endParaRPr lang="en-US" sz="2400" dirty="0">
              <a:latin typeface="Papyrus"/>
              <a:cs typeface="Papyrus"/>
            </a:endParaRPr>
          </a:p>
          <a:p>
            <a:pPr>
              <a:lnSpc>
                <a:spcPct val="70000"/>
              </a:lnSpc>
            </a:pPr>
            <a:endParaRPr lang="en-US" sz="2400" dirty="0">
              <a:latin typeface="Papyrus"/>
              <a:cs typeface="Papyrus"/>
            </a:endParaRPr>
          </a:p>
          <a:p>
            <a:pPr>
              <a:lnSpc>
                <a:spcPct val="70000"/>
              </a:lnSpc>
            </a:pPr>
            <a:r>
              <a:rPr lang="en-US" sz="2400" dirty="0">
                <a:latin typeface="Papyrus"/>
                <a:cs typeface="Papyrus"/>
              </a:rPr>
              <a:t>4. </a:t>
            </a:r>
            <a:r>
              <a:rPr lang="en-US" sz="2400" dirty="0" err="1" smtClean="0">
                <a:latin typeface="Papyrus"/>
                <a:cs typeface="Papyrus"/>
              </a:rPr>
              <a:t>Hablan</a:t>
            </a:r>
            <a:r>
              <a:rPr lang="en-US" sz="2400" dirty="0" smtClean="0">
                <a:latin typeface="Papyrus"/>
                <a:cs typeface="Papyrus"/>
              </a:rPr>
              <a:t> </a:t>
            </a:r>
            <a:r>
              <a:rPr lang="en-US" sz="2400" dirty="0">
                <a:latin typeface="Papyrus"/>
                <a:cs typeface="Papyrus"/>
              </a:rPr>
              <a:t>la </a:t>
            </a:r>
            <a:r>
              <a:rPr lang="en-US" sz="2400" dirty="0" err="1">
                <a:latin typeface="Papyrus"/>
                <a:cs typeface="Papyrus"/>
              </a:rPr>
              <a:t>Palabra</a:t>
            </a:r>
            <a:endParaRPr lang="en-US" sz="2400" dirty="0">
              <a:latin typeface="Papyrus"/>
              <a:cs typeface="Papyrus"/>
            </a:endParaRPr>
          </a:p>
          <a:p>
            <a:pPr>
              <a:lnSpc>
                <a:spcPct val="70000"/>
              </a:lnSpc>
            </a:pPr>
            <a:endParaRPr lang="en-US" sz="2400" dirty="0">
              <a:latin typeface="Papyrus"/>
              <a:cs typeface="Papyrus"/>
            </a:endParaRPr>
          </a:p>
          <a:p>
            <a:pPr>
              <a:lnSpc>
                <a:spcPct val="70000"/>
              </a:lnSpc>
            </a:pPr>
            <a:r>
              <a:rPr lang="en-US" sz="2400" dirty="0" smtClean="0">
                <a:latin typeface="Papyrus"/>
                <a:cs typeface="Papyrus"/>
              </a:rPr>
              <a:t>5. </a:t>
            </a:r>
            <a:r>
              <a:rPr lang="en-US" sz="2400" dirty="0">
                <a:latin typeface="Papyrus"/>
                <a:cs typeface="Papyrus"/>
              </a:rPr>
              <a:t> </a:t>
            </a:r>
            <a:r>
              <a:rPr lang="en-US" sz="2400" dirty="0" smtClean="0">
                <a:latin typeface="Papyrus"/>
                <a:cs typeface="Papyrus"/>
              </a:rPr>
              <a:t>Dan </a:t>
            </a:r>
            <a:r>
              <a:rPr lang="en-US" sz="2400" dirty="0" err="1">
                <a:latin typeface="Papyrus"/>
                <a:cs typeface="Papyrus"/>
              </a:rPr>
              <a:t>testimonio</a:t>
            </a:r>
            <a:r>
              <a:rPr lang="en-US" sz="2400" dirty="0">
                <a:latin typeface="Papyrus"/>
                <a:cs typeface="Papyrus"/>
              </a:rPr>
              <a:t> a los </a:t>
            </a:r>
            <a:r>
              <a:rPr lang="en-US" sz="2400" dirty="0" err="1">
                <a:latin typeface="Papyrus"/>
                <a:cs typeface="Papyrus"/>
              </a:rPr>
              <a:t>demás</a:t>
            </a:r>
            <a:endParaRPr lang="en-US" sz="2400" dirty="0">
              <a:latin typeface="Papyrus"/>
              <a:cs typeface="Papyrus"/>
            </a:endParaRPr>
          </a:p>
          <a:p>
            <a:pPr>
              <a:lnSpc>
                <a:spcPct val="70000"/>
              </a:lnSpc>
            </a:pPr>
            <a:endParaRPr lang="en-US" sz="2400" dirty="0">
              <a:latin typeface="Papyrus"/>
              <a:cs typeface="Papyrus"/>
            </a:endParaRPr>
          </a:p>
          <a:p>
            <a:pPr>
              <a:lnSpc>
                <a:spcPct val="70000"/>
              </a:lnSpc>
            </a:pPr>
            <a:r>
              <a:rPr lang="en-US" sz="2400" dirty="0">
                <a:latin typeface="Papyrus"/>
                <a:cs typeface="Papyrus"/>
              </a:rPr>
              <a:t>6 </a:t>
            </a:r>
            <a:r>
              <a:rPr lang="en-US" sz="2400" dirty="0" smtClean="0">
                <a:latin typeface="Papyrus"/>
                <a:cs typeface="Papyrus"/>
              </a:rPr>
              <a:t>.</a:t>
            </a:r>
            <a:r>
              <a:rPr lang="en-US" sz="2400" dirty="0">
                <a:latin typeface="Papyrus"/>
                <a:cs typeface="Papyrus"/>
              </a:rPr>
              <a:t> D</a:t>
            </a:r>
            <a:r>
              <a:rPr lang="en-US" sz="2400" dirty="0" smtClean="0">
                <a:latin typeface="Papyrus"/>
                <a:cs typeface="Papyrus"/>
              </a:rPr>
              <a:t>an </a:t>
            </a:r>
            <a:r>
              <a:rPr lang="en-US" sz="2400" dirty="0" err="1">
                <a:latin typeface="Papyrus"/>
                <a:cs typeface="Papyrus"/>
              </a:rPr>
              <a:t>Diezmo</a:t>
            </a:r>
            <a:r>
              <a:rPr lang="en-US" sz="2400" dirty="0">
                <a:latin typeface="Papyrus"/>
                <a:cs typeface="Papyrus"/>
              </a:rPr>
              <a:t> y </a:t>
            </a:r>
            <a:r>
              <a:rPr lang="en-US" sz="2400" dirty="0" err="1">
                <a:latin typeface="Papyrus"/>
                <a:cs typeface="Papyrus"/>
              </a:rPr>
              <a:t>dar</a:t>
            </a:r>
            <a:r>
              <a:rPr lang="en-US" sz="2400" dirty="0">
                <a:latin typeface="Papyrus"/>
                <a:cs typeface="Papyrus"/>
              </a:rPr>
              <a:t> </a:t>
            </a:r>
            <a:r>
              <a:rPr lang="en-US" sz="2400" dirty="0" err="1" smtClean="0">
                <a:latin typeface="Papyrus"/>
                <a:cs typeface="Papyrus"/>
              </a:rPr>
              <a:t>ofrendas</a:t>
            </a:r>
            <a:endParaRPr lang="en-US" sz="2400" dirty="0" smtClean="0">
              <a:latin typeface="Papyrus"/>
              <a:cs typeface="Papyrus"/>
            </a:endParaRPr>
          </a:p>
          <a:p>
            <a:pPr>
              <a:lnSpc>
                <a:spcPct val="70000"/>
              </a:lnSpc>
            </a:pPr>
            <a:r>
              <a:rPr lang="en-US" sz="2400" dirty="0" smtClean="0">
                <a:latin typeface="Papyrus"/>
                <a:cs typeface="Papyrus"/>
              </a:rPr>
              <a:t> </a:t>
            </a:r>
            <a:endParaRPr lang="en-US" sz="2400" dirty="0">
              <a:latin typeface="Papyrus"/>
              <a:cs typeface="Papyrus"/>
            </a:endParaRPr>
          </a:p>
          <a:p>
            <a:pPr>
              <a:lnSpc>
                <a:spcPct val="70000"/>
              </a:lnSpc>
            </a:pPr>
            <a:r>
              <a:rPr lang="en-US" sz="2400" dirty="0">
                <a:latin typeface="Papyrus"/>
                <a:cs typeface="Papyrus"/>
              </a:rPr>
              <a:t>7</a:t>
            </a:r>
            <a:r>
              <a:rPr lang="en-US" sz="2400" dirty="0" smtClean="0">
                <a:latin typeface="Papyrus"/>
                <a:cs typeface="Papyrus"/>
              </a:rPr>
              <a:t>. </a:t>
            </a:r>
            <a:r>
              <a:rPr lang="en-US" sz="2400" dirty="0">
                <a:latin typeface="Papyrus"/>
                <a:cs typeface="Papyrus"/>
              </a:rPr>
              <a:t> </a:t>
            </a:r>
            <a:r>
              <a:rPr lang="en-US" sz="2400" dirty="0" err="1" smtClean="0">
                <a:latin typeface="Papyrus"/>
                <a:cs typeface="Papyrus"/>
              </a:rPr>
              <a:t>Honran</a:t>
            </a:r>
            <a:r>
              <a:rPr lang="en-US" sz="2400" dirty="0" smtClean="0">
                <a:latin typeface="Papyrus"/>
                <a:cs typeface="Papyrus"/>
              </a:rPr>
              <a:t> el </a:t>
            </a:r>
            <a:r>
              <a:rPr lang="en-US" sz="2400" dirty="0" err="1" smtClean="0">
                <a:latin typeface="Papyrus"/>
                <a:cs typeface="Papyrus"/>
              </a:rPr>
              <a:t>Pacto</a:t>
            </a:r>
            <a:r>
              <a:rPr lang="en-US" sz="2400" dirty="0" smtClean="0">
                <a:latin typeface="Papyrus"/>
                <a:cs typeface="Papyrus"/>
              </a:rPr>
              <a:t> Matrimonial</a:t>
            </a:r>
            <a:endParaRPr lang="en-US" sz="2400" dirty="0">
              <a:latin typeface="Papyrus"/>
              <a:cs typeface="Papyrus"/>
            </a:endParaRPr>
          </a:p>
        </p:txBody>
      </p:sp>
    </p:spTree>
    <p:extLst>
      <p:ext uri="{BB962C8B-B14F-4D97-AF65-F5344CB8AC3E}">
        <p14:creationId xmlns:p14="http://schemas.microsoft.com/office/powerpoint/2010/main" val="25978084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400" dirty="0">
              <a:latin typeface="Lucida Handwriting"/>
              <a:cs typeface="Lucida Handwriting"/>
            </a:endParaRPr>
          </a:p>
        </p:txBody>
      </p:sp>
      <p:pic>
        <p:nvPicPr>
          <p:cNvPr id="6" name="Picture 5" descr="Praise-God-through-hard-tim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952" y="653143"/>
            <a:ext cx="8573105" cy="5624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593656" y="660041"/>
            <a:ext cx="6085114" cy="4216539"/>
          </a:xfrm>
          <a:prstGeom prst="rect">
            <a:avLst/>
          </a:prstGeom>
          <a:noFill/>
        </p:spPr>
        <p:txBody>
          <a:bodyPr wrap="square" rtlCol="0">
            <a:spAutoFit/>
          </a:bodyPr>
          <a:lstStyle/>
          <a:p>
            <a:pPr algn="ctr"/>
            <a:endParaRPr lang="en-US" sz="4000" dirty="0" smtClean="0">
              <a:latin typeface="Gabriola"/>
              <a:cs typeface="Gabriola"/>
            </a:endParaRPr>
          </a:p>
          <a:p>
            <a:pPr algn="ctr"/>
            <a:r>
              <a:rPr lang="en-US" sz="2800" dirty="0" smtClean="0">
                <a:latin typeface="Papyrus"/>
                <a:cs typeface="Papyrus"/>
              </a:rPr>
              <a:t>Su </a:t>
            </a:r>
            <a:r>
              <a:rPr lang="en-US" sz="2800" dirty="0" err="1" smtClean="0">
                <a:latin typeface="Papyrus"/>
                <a:cs typeface="Papyrus"/>
              </a:rPr>
              <a:t>Pacto</a:t>
            </a:r>
            <a:r>
              <a:rPr lang="en-US" sz="2800" dirty="0" smtClean="0">
                <a:latin typeface="Papyrus"/>
                <a:cs typeface="Papyrus"/>
              </a:rPr>
              <a:t> </a:t>
            </a:r>
            <a:r>
              <a:rPr lang="en-US" sz="2800" dirty="0" err="1" smtClean="0">
                <a:latin typeface="Papyrus"/>
                <a:cs typeface="Papyrus"/>
              </a:rPr>
              <a:t>es</a:t>
            </a:r>
            <a:r>
              <a:rPr lang="en-US" sz="2800" dirty="0" smtClean="0">
                <a:latin typeface="Papyrus"/>
                <a:cs typeface="Papyrus"/>
              </a:rPr>
              <a:t> Tan </a:t>
            </a:r>
            <a:r>
              <a:rPr lang="en-US" sz="2800" dirty="0" err="1" smtClean="0">
                <a:latin typeface="Papyrus"/>
                <a:cs typeface="Papyrus"/>
              </a:rPr>
              <a:t>Fuerza</a:t>
            </a:r>
            <a:endParaRPr lang="en-US" sz="2800" dirty="0" smtClean="0">
              <a:latin typeface="Papyrus"/>
              <a:cs typeface="Papyrus"/>
            </a:endParaRPr>
          </a:p>
          <a:p>
            <a:pPr algn="ctr"/>
            <a:endParaRPr lang="en-US" sz="2800" dirty="0">
              <a:latin typeface="Papyrus"/>
              <a:cs typeface="Papyrus"/>
            </a:endParaRPr>
          </a:p>
          <a:p>
            <a:pPr algn="ctr"/>
            <a:r>
              <a:rPr lang="en-US" sz="2800" dirty="0" smtClean="0">
                <a:latin typeface="Papyrus"/>
                <a:cs typeface="Papyrus"/>
              </a:rPr>
              <a:t>  </a:t>
            </a:r>
          </a:p>
          <a:p>
            <a:r>
              <a:rPr lang="en-US" sz="3600" dirty="0" smtClean="0">
                <a:latin typeface="Gabriola"/>
                <a:cs typeface="Gabriola"/>
              </a:rPr>
              <a:t>           </a:t>
            </a:r>
            <a:r>
              <a:rPr lang="en-US" sz="3600" dirty="0" err="1" smtClean="0">
                <a:latin typeface="Gabriola"/>
                <a:cs typeface="Gabriola"/>
              </a:rPr>
              <a:t>Cuando</a:t>
            </a:r>
            <a:r>
              <a:rPr lang="en-US" sz="3600" dirty="0" smtClean="0">
                <a:latin typeface="Gabriola"/>
                <a:cs typeface="Gabriola"/>
              </a:rPr>
              <a:t> el pueblo de Dios</a:t>
            </a:r>
          </a:p>
          <a:p>
            <a:r>
              <a:rPr lang="en-US" sz="3600" dirty="0">
                <a:latin typeface="Gabriola"/>
                <a:cs typeface="Gabriola"/>
              </a:rPr>
              <a:t> </a:t>
            </a:r>
            <a:r>
              <a:rPr lang="en-US" sz="3600" dirty="0" smtClean="0">
                <a:latin typeface="Gabriola"/>
                <a:cs typeface="Gabriola"/>
              </a:rPr>
              <a:t>                   lo </a:t>
            </a:r>
            <a:r>
              <a:rPr lang="en-US" sz="3600" dirty="0" err="1" smtClean="0">
                <a:latin typeface="Gabriola"/>
                <a:cs typeface="Gabriola"/>
              </a:rPr>
              <a:t>recuerda</a:t>
            </a:r>
            <a:endParaRPr lang="en-US" sz="3600" dirty="0" smtClean="0">
              <a:latin typeface="Gabriola"/>
              <a:cs typeface="Gabriola"/>
            </a:endParaRPr>
          </a:p>
          <a:p>
            <a:r>
              <a:rPr lang="es-ES_tradnl" sz="3600" dirty="0" smtClean="0">
                <a:latin typeface="Gabriola"/>
                <a:cs typeface="Gabriola"/>
              </a:rPr>
              <a:t>             Él les recuerda</a:t>
            </a:r>
            <a:endParaRPr lang="en-US" sz="3600" dirty="0" smtClean="0">
              <a:latin typeface="Gabriola"/>
              <a:cs typeface="Gabriola"/>
            </a:endParaRPr>
          </a:p>
          <a:p>
            <a:pPr algn="ctr"/>
            <a:r>
              <a:rPr lang="en-US" sz="3600" dirty="0" smtClean="0">
                <a:latin typeface="Gabriola"/>
                <a:cs typeface="Gabriola"/>
              </a:rPr>
              <a:t>…</a:t>
            </a:r>
          </a:p>
        </p:txBody>
      </p:sp>
      <p:sp>
        <p:nvSpPr>
          <p:cNvPr id="5" name="TextBox 4"/>
          <p:cNvSpPr txBox="1"/>
          <p:nvPr/>
        </p:nvSpPr>
        <p:spPr>
          <a:xfrm>
            <a:off x="4027714" y="4347300"/>
            <a:ext cx="4793343" cy="1200329"/>
          </a:xfrm>
          <a:prstGeom prst="rect">
            <a:avLst/>
          </a:prstGeom>
          <a:noFill/>
        </p:spPr>
        <p:txBody>
          <a:bodyPr wrap="square" rtlCol="0">
            <a:spAutoFit/>
          </a:bodyPr>
          <a:lstStyle/>
          <a:p>
            <a:endParaRPr lang="en-US" sz="3600" dirty="0" smtClean="0">
              <a:latin typeface="Gabriola"/>
              <a:cs typeface="Gabriola"/>
            </a:endParaRPr>
          </a:p>
          <a:p>
            <a:r>
              <a:rPr lang="en-US" sz="3600" dirty="0" err="1" smtClean="0">
                <a:latin typeface="Gabriola"/>
                <a:cs typeface="Gabriola"/>
              </a:rPr>
              <a:t>Vamos</a:t>
            </a:r>
            <a:r>
              <a:rPr lang="en-US" sz="3600" dirty="0" smtClean="0">
                <a:latin typeface="Gabriola"/>
                <a:cs typeface="Gabriola"/>
              </a:rPr>
              <a:t> al </a:t>
            </a:r>
            <a:r>
              <a:rPr lang="en-US" sz="3600" dirty="0" err="1" smtClean="0">
                <a:latin typeface="Gabriola"/>
                <a:cs typeface="Gabriola"/>
              </a:rPr>
              <a:t>Pacto</a:t>
            </a:r>
            <a:r>
              <a:rPr lang="en-US" sz="3600" dirty="0" smtClean="0">
                <a:latin typeface="Gabriola"/>
                <a:cs typeface="Gabriola"/>
              </a:rPr>
              <a:t> Antigo</a:t>
            </a:r>
            <a:endParaRPr lang="en-US" sz="3600" dirty="0">
              <a:latin typeface="Gabriola"/>
              <a:cs typeface="Gabriola"/>
            </a:endParaRPr>
          </a:p>
        </p:txBody>
      </p:sp>
    </p:spTree>
    <p:extLst>
      <p:ext uri="{BB962C8B-B14F-4D97-AF65-F5344CB8AC3E}">
        <p14:creationId xmlns:p14="http://schemas.microsoft.com/office/powerpoint/2010/main" val="20822982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7999"/>
          </a:xfrm>
          <a:prstGeom prst="rect">
            <a:avLst/>
          </a:prstGeom>
          <a:solidFill>
            <a:srgbClr val="984807"/>
          </a:solidFill>
        </p:spPr>
        <p:txBody>
          <a:bodyPr wrap="square" rtlCol="0">
            <a:spAutoFit/>
          </a:bodyPr>
          <a:lstStyle/>
          <a:p>
            <a:endParaRPr lang="en-US" dirty="0"/>
          </a:p>
        </p:txBody>
      </p:sp>
      <p:sp>
        <p:nvSpPr>
          <p:cNvPr id="3" name="TextBox 2"/>
          <p:cNvSpPr txBox="1"/>
          <p:nvPr/>
        </p:nvSpPr>
        <p:spPr>
          <a:xfrm>
            <a:off x="4390571" y="695703"/>
            <a:ext cx="4603050" cy="563231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b="1" dirty="0"/>
              <a:t> </a:t>
            </a:r>
            <a:r>
              <a:rPr lang="en-US" b="1" dirty="0" smtClean="0"/>
              <a:t>                         </a:t>
            </a:r>
            <a:r>
              <a:rPr lang="en-US" dirty="0" smtClean="0">
                <a:latin typeface="Papyrus"/>
                <a:cs typeface="Papyrus"/>
              </a:rPr>
              <a:t>  </a:t>
            </a:r>
            <a:r>
              <a:rPr lang="en-US" dirty="0" err="1" smtClean="0">
                <a:latin typeface="Papyrus"/>
                <a:cs typeface="Papyrus"/>
              </a:rPr>
              <a:t>Jueces</a:t>
            </a:r>
            <a:r>
              <a:rPr lang="en-US" dirty="0" smtClean="0">
                <a:latin typeface="Papyrus"/>
                <a:cs typeface="Papyrus"/>
              </a:rPr>
              <a:t> </a:t>
            </a:r>
            <a:r>
              <a:rPr lang="en-US" dirty="0">
                <a:latin typeface="Papyrus"/>
                <a:cs typeface="Papyrus"/>
              </a:rPr>
              <a:t>16:28-</a:t>
            </a:r>
            <a:r>
              <a:rPr lang="en-US" dirty="0" smtClean="0">
                <a:latin typeface="Papyrus"/>
                <a:cs typeface="Papyrus"/>
              </a:rPr>
              <a:t>30</a:t>
            </a:r>
          </a:p>
          <a:p>
            <a:endParaRPr lang="en-US" dirty="0">
              <a:latin typeface="Papyrus"/>
              <a:cs typeface="Papyrus"/>
            </a:endParaRPr>
          </a:p>
          <a:p>
            <a:r>
              <a:rPr lang="en-US" b="1" dirty="0"/>
              <a:t> </a:t>
            </a:r>
            <a:r>
              <a:rPr lang="en-US" dirty="0" err="1">
                <a:latin typeface="Papyrus"/>
                <a:cs typeface="Papyrus"/>
              </a:rPr>
              <a:t>Entonces</a:t>
            </a:r>
            <a:r>
              <a:rPr lang="en-US" dirty="0">
                <a:latin typeface="Papyrus"/>
                <a:cs typeface="Papyrus"/>
              </a:rPr>
              <a:t> </a:t>
            </a:r>
            <a:r>
              <a:rPr lang="en-US" dirty="0" err="1">
                <a:latin typeface="Papyrus"/>
                <a:cs typeface="Papyrus"/>
              </a:rPr>
              <a:t>clamó</a:t>
            </a:r>
            <a:r>
              <a:rPr lang="en-US" dirty="0">
                <a:latin typeface="Papyrus"/>
                <a:cs typeface="Papyrus"/>
              </a:rPr>
              <a:t> </a:t>
            </a:r>
            <a:r>
              <a:rPr lang="en-US" dirty="0" err="1">
                <a:latin typeface="Papyrus"/>
                <a:cs typeface="Papyrus"/>
              </a:rPr>
              <a:t>Sansón</a:t>
            </a:r>
            <a:r>
              <a:rPr lang="en-US" dirty="0">
                <a:latin typeface="Papyrus"/>
                <a:cs typeface="Papyrus"/>
              </a:rPr>
              <a:t> a </a:t>
            </a:r>
            <a:r>
              <a:rPr lang="en-US" dirty="0" err="1">
                <a:latin typeface="Papyrus"/>
                <a:cs typeface="Papyrus"/>
              </a:rPr>
              <a:t>Jehová</a:t>
            </a:r>
            <a:r>
              <a:rPr lang="en-US" dirty="0">
                <a:latin typeface="Papyrus"/>
                <a:cs typeface="Papyrus"/>
              </a:rPr>
              <a:t>, y </a:t>
            </a:r>
            <a:r>
              <a:rPr lang="en-US" dirty="0" err="1">
                <a:latin typeface="Papyrus"/>
                <a:cs typeface="Papyrus"/>
              </a:rPr>
              <a:t>dijo</a:t>
            </a:r>
            <a:r>
              <a:rPr lang="en-US" dirty="0">
                <a:latin typeface="Papyrus"/>
                <a:cs typeface="Papyrus"/>
              </a:rPr>
              <a:t>:</a:t>
            </a:r>
          </a:p>
          <a:p>
            <a:r>
              <a:rPr lang="en-US" dirty="0">
                <a:latin typeface="Papyrus"/>
                <a:cs typeface="Papyrus"/>
              </a:rPr>
              <a:t>«</a:t>
            </a:r>
            <a:r>
              <a:rPr lang="en-US" dirty="0" err="1">
                <a:latin typeface="Papyrus"/>
                <a:cs typeface="Papyrus"/>
              </a:rPr>
              <a:t>Señor</a:t>
            </a:r>
            <a:r>
              <a:rPr lang="en-US" dirty="0">
                <a:latin typeface="Papyrus"/>
                <a:cs typeface="Papyrus"/>
              </a:rPr>
              <a:t> </a:t>
            </a:r>
            <a:r>
              <a:rPr lang="en-US" dirty="0" err="1">
                <a:latin typeface="Papyrus"/>
                <a:cs typeface="Papyrus"/>
              </a:rPr>
              <a:t>Jehová</a:t>
            </a:r>
            <a:r>
              <a:rPr lang="en-US" dirty="0">
                <a:latin typeface="Papyrus"/>
                <a:cs typeface="Papyrus"/>
              </a:rPr>
              <a:t>, </a:t>
            </a:r>
            <a:r>
              <a:rPr lang="en-US" sz="1900" dirty="0" err="1">
                <a:solidFill>
                  <a:srgbClr val="BF0202"/>
                </a:solidFill>
                <a:latin typeface="Papyrus"/>
                <a:cs typeface="Papyrus"/>
              </a:rPr>
              <a:t>acuérdate</a:t>
            </a:r>
            <a:r>
              <a:rPr lang="en-US" sz="1900" dirty="0">
                <a:solidFill>
                  <a:srgbClr val="BF0202"/>
                </a:solidFill>
                <a:latin typeface="Papyrus"/>
                <a:cs typeface="Papyrus"/>
              </a:rPr>
              <a:t> </a:t>
            </a:r>
            <a:r>
              <a:rPr lang="en-US" sz="1900" dirty="0" err="1">
                <a:solidFill>
                  <a:srgbClr val="BF0202"/>
                </a:solidFill>
                <a:latin typeface="Papyrus"/>
                <a:cs typeface="Papyrus"/>
              </a:rPr>
              <a:t>ahora</a:t>
            </a:r>
            <a:r>
              <a:rPr lang="en-US" sz="1900" dirty="0">
                <a:solidFill>
                  <a:srgbClr val="BF0202"/>
                </a:solidFill>
                <a:latin typeface="Papyrus"/>
                <a:cs typeface="Papyrus"/>
              </a:rPr>
              <a:t> de </a:t>
            </a:r>
            <a:r>
              <a:rPr lang="en-US" sz="1900" dirty="0" err="1">
                <a:solidFill>
                  <a:srgbClr val="BF0202"/>
                </a:solidFill>
                <a:latin typeface="Papyrus"/>
                <a:cs typeface="Papyrus"/>
              </a:rPr>
              <a:t>mí</a:t>
            </a:r>
            <a:r>
              <a:rPr lang="en-US" sz="1900" dirty="0">
                <a:solidFill>
                  <a:srgbClr val="BF0202"/>
                </a:solidFill>
                <a:latin typeface="Papyrus"/>
                <a:cs typeface="Papyrus"/>
              </a:rPr>
              <a:t> </a:t>
            </a:r>
            <a:r>
              <a:rPr lang="en-US" sz="1900" dirty="0" smtClean="0">
                <a:solidFill>
                  <a:srgbClr val="BF0202"/>
                </a:solidFill>
                <a:latin typeface="Papyrus"/>
                <a:cs typeface="Papyrus"/>
              </a:rPr>
              <a:t> </a:t>
            </a:r>
            <a:r>
              <a:rPr lang="en-US" dirty="0" smtClean="0">
                <a:latin typeface="Papyrus"/>
                <a:cs typeface="Papyrus"/>
              </a:rPr>
              <a:t>y </a:t>
            </a:r>
            <a:r>
              <a:rPr lang="en-US" dirty="0" err="1">
                <a:latin typeface="Papyrus"/>
                <a:cs typeface="Papyrus"/>
              </a:rPr>
              <a:t>fortaléceme</a:t>
            </a:r>
            <a:r>
              <a:rPr lang="en-US" dirty="0">
                <a:latin typeface="Papyrus"/>
                <a:cs typeface="Papyrus"/>
              </a:rPr>
              <a:t>, </a:t>
            </a:r>
            <a:r>
              <a:rPr lang="en-US" dirty="0" err="1">
                <a:latin typeface="Papyrus"/>
                <a:cs typeface="Papyrus"/>
              </a:rPr>
              <a:t>te</a:t>
            </a:r>
            <a:r>
              <a:rPr lang="en-US" dirty="0">
                <a:latin typeface="Papyrus"/>
                <a:cs typeface="Papyrus"/>
              </a:rPr>
              <a:t> </a:t>
            </a:r>
            <a:r>
              <a:rPr lang="en-US" dirty="0" err="1">
                <a:latin typeface="Papyrus"/>
                <a:cs typeface="Papyrus"/>
              </a:rPr>
              <a:t>ruego</a:t>
            </a:r>
            <a:r>
              <a:rPr lang="en-US" dirty="0">
                <a:latin typeface="Papyrus"/>
                <a:cs typeface="Papyrus"/>
              </a:rPr>
              <a:t>, </a:t>
            </a:r>
            <a:r>
              <a:rPr lang="en-US" dirty="0" err="1">
                <a:latin typeface="Papyrus"/>
                <a:cs typeface="Papyrus"/>
              </a:rPr>
              <a:t>solamente</a:t>
            </a:r>
            <a:r>
              <a:rPr lang="en-US" dirty="0">
                <a:latin typeface="Papyrus"/>
                <a:cs typeface="Papyrus"/>
              </a:rPr>
              <a:t> </a:t>
            </a:r>
            <a:r>
              <a:rPr lang="en-US" dirty="0" err="1">
                <a:latin typeface="Papyrus"/>
                <a:cs typeface="Papyrus"/>
              </a:rPr>
              <a:t>esta</a:t>
            </a:r>
            <a:r>
              <a:rPr lang="en-US" dirty="0">
                <a:latin typeface="Papyrus"/>
                <a:cs typeface="Papyrus"/>
              </a:rPr>
              <a:t> </a:t>
            </a:r>
            <a:r>
              <a:rPr lang="en-US" dirty="0" err="1">
                <a:latin typeface="Papyrus"/>
                <a:cs typeface="Papyrus"/>
              </a:rPr>
              <a:t>vez</a:t>
            </a:r>
            <a:r>
              <a:rPr lang="en-US" dirty="0">
                <a:latin typeface="Papyrus"/>
                <a:cs typeface="Papyrus"/>
              </a:rPr>
              <a:t>, oh Dios, </a:t>
            </a:r>
            <a:r>
              <a:rPr lang="en-US" dirty="0" err="1">
                <a:latin typeface="Papyrus"/>
                <a:cs typeface="Papyrus"/>
              </a:rPr>
              <a:t>para</a:t>
            </a:r>
            <a:r>
              <a:rPr lang="en-US" dirty="0">
                <a:latin typeface="Papyrus"/>
                <a:cs typeface="Papyrus"/>
              </a:rPr>
              <a:t> </a:t>
            </a:r>
            <a:r>
              <a:rPr lang="en-US" dirty="0" err="1">
                <a:latin typeface="Papyrus"/>
                <a:cs typeface="Papyrus"/>
              </a:rPr>
              <a:t>que</a:t>
            </a:r>
            <a:r>
              <a:rPr lang="en-US" dirty="0">
                <a:latin typeface="Papyrus"/>
                <a:cs typeface="Papyrus"/>
              </a:rPr>
              <a:t> de </a:t>
            </a:r>
            <a:r>
              <a:rPr lang="en-US" dirty="0" err="1">
                <a:latin typeface="Papyrus"/>
                <a:cs typeface="Papyrus"/>
              </a:rPr>
              <a:t>una</a:t>
            </a:r>
            <a:r>
              <a:rPr lang="en-US" dirty="0">
                <a:latin typeface="Papyrus"/>
                <a:cs typeface="Papyrus"/>
              </a:rPr>
              <a:t> </a:t>
            </a:r>
            <a:r>
              <a:rPr lang="en-US" dirty="0" err="1">
                <a:latin typeface="Papyrus"/>
                <a:cs typeface="Papyrus"/>
              </a:rPr>
              <a:t>vez</a:t>
            </a:r>
            <a:r>
              <a:rPr lang="en-US" dirty="0">
                <a:latin typeface="Papyrus"/>
                <a:cs typeface="Papyrus"/>
              </a:rPr>
              <a:t> tome </a:t>
            </a:r>
            <a:r>
              <a:rPr lang="en-US" dirty="0" err="1">
                <a:latin typeface="Papyrus"/>
                <a:cs typeface="Papyrus"/>
              </a:rPr>
              <a:t>venganza</a:t>
            </a:r>
            <a:r>
              <a:rPr lang="en-US" dirty="0">
                <a:latin typeface="Papyrus"/>
                <a:cs typeface="Papyrus"/>
              </a:rPr>
              <a:t> de los </a:t>
            </a:r>
            <a:r>
              <a:rPr lang="en-US" dirty="0" err="1">
                <a:latin typeface="Papyrus"/>
                <a:cs typeface="Papyrus"/>
              </a:rPr>
              <a:t>filisteos</a:t>
            </a:r>
            <a:r>
              <a:rPr lang="en-US" dirty="0">
                <a:latin typeface="Papyrus"/>
                <a:cs typeface="Papyrus"/>
              </a:rPr>
              <a:t> </a:t>
            </a:r>
            <a:r>
              <a:rPr lang="en-US" dirty="0" err="1">
                <a:latin typeface="Papyrus"/>
                <a:cs typeface="Papyrus"/>
              </a:rPr>
              <a:t>por</a:t>
            </a:r>
            <a:r>
              <a:rPr lang="en-US" dirty="0">
                <a:latin typeface="Papyrus"/>
                <a:cs typeface="Papyrus"/>
              </a:rPr>
              <a:t> </a:t>
            </a:r>
            <a:r>
              <a:rPr lang="en-US" dirty="0" err="1">
                <a:latin typeface="Papyrus"/>
                <a:cs typeface="Papyrus"/>
              </a:rPr>
              <a:t>mis</a:t>
            </a:r>
            <a:r>
              <a:rPr lang="en-US" dirty="0">
                <a:latin typeface="Papyrus"/>
                <a:cs typeface="Papyrus"/>
              </a:rPr>
              <a:t> 2</a:t>
            </a:r>
            <a:r>
              <a:rPr lang="en-US" dirty="0" smtClean="0">
                <a:latin typeface="Papyrus"/>
                <a:cs typeface="Papyrus"/>
              </a:rPr>
              <a:t> </a:t>
            </a:r>
            <a:r>
              <a:rPr lang="en-US" dirty="0" err="1">
                <a:latin typeface="Papyrus"/>
                <a:cs typeface="Papyrus"/>
              </a:rPr>
              <a:t>ojos</a:t>
            </a:r>
            <a:r>
              <a:rPr lang="en-US" dirty="0" smtClean="0">
                <a:latin typeface="Papyrus"/>
                <a:cs typeface="Papyrus"/>
              </a:rPr>
              <a:t>.</a:t>
            </a:r>
          </a:p>
          <a:p>
            <a:endParaRPr lang="en-US" dirty="0">
              <a:latin typeface="Papyrus"/>
              <a:cs typeface="Papyrus"/>
            </a:endParaRPr>
          </a:p>
          <a:p>
            <a:r>
              <a:rPr lang="en-US" b="1" dirty="0">
                <a:latin typeface="Papyrus"/>
                <a:cs typeface="Papyrus"/>
              </a:rPr>
              <a:t>29 </a:t>
            </a:r>
            <a:r>
              <a:rPr lang="en-US" dirty="0" err="1">
                <a:latin typeface="Papyrus"/>
                <a:cs typeface="Papyrus"/>
              </a:rPr>
              <a:t>Asió</a:t>
            </a:r>
            <a:r>
              <a:rPr lang="en-US" dirty="0">
                <a:latin typeface="Papyrus"/>
                <a:cs typeface="Papyrus"/>
              </a:rPr>
              <a:t> </a:t>
            </a:r>
            <a:r>
              <a:rPr lang="en-US" dirty="0" err="1">
                <a:latin typeface="Papyrus"/>
                <a:cs typeface="Papyrus"/>
              </a:rPr>
              <a:t>luego</a:t>
            </a:r>
            <a:r>
              <a:rPr lang="en-US" dirty="0">
                <a:latin typeface="Papyrus"/>
                <a:cs typeface="Papyrus"/>
              </a:rPr>
              <a:t> </a:t>
            </a:r>
            <a:r>
              <a:rPr lang="en-US" dirty="0" err="1">
                <a:latin typeface="Papyrus"/>
                <a:cs typeface="Papyrus"/>
              </a:rPr>
              <a:t>Sansón</a:t>
            </a:r>
            <a:r>
              <a:rPr lang="en-US" dirty="0">
                <a:latin typeface="Papyrus"/>
                <a:cs typeface="Papyrus"/>
              </a:rPr>
              <a:t> </a:t>
            </a:r>
            <a:r>
              <a:rPr lang="en-US" dirty="0" err="1">
                <a:latin typeface="Papyrus"/>
                <a:cs typeface="Papyrus"/>
              </a:rPr>
              <a:t>las</a:t>
            </a:r>
            <a:r>
              <a:rPr lang="en-US" dirty="0">
                <a:latin typeface="Papyrus"/>
                <a:cs typeface="Papyrus"/>
              </a:rPr>
              <a:t> 2</a:t>
            </a:r>
            <a:r>
              <a:rPr lang="en-US" dirty="0" smtClean="0">
                <a:latin typeface="Papyrus"/>
                <a:cs typeface="Papyrus"/>
              </a:rPr>
              <a:t> </a:t>
            </a:r>
            <a:r>
              <a:rPr lang="en-US" dirty="0" err="1" smtClean="0">
                <a:latin typeface="Papyrus"/>
                <a:cs typeface="Papyrus"/>
              </a:rPr>
              <a:t>columnas</a:t>
            </a:r>
            <a:endParaRPr lang="en-US" dirty="0" smtClean="0">
              <a:latin typeface="Papyrus"/>
              <a:cs typeface="Papyrus"/>
            </a:endParaRPr>
          </a:p>
          <a:p>
            <a:r>
              <a:rPr lang="en-US" dirty="0" smtClean="0">
                <a:latin typeface="Papyrus"/>
                <a:cs typeface="Papyrus"/>
              </a:rPr>
              <a:t> </a:t>
            </a:r>
            <a:r>
              <a:rPr lang="en-US" dirty="0">
                <a:latin typeface="Papyrus"/>
                <a:cs typeface="Papyrus"/>
              </a:rPr>
              <a:t>de en </a:t>
            </a:r>
            <a:r>
              <a:rPr lang="en-US" dirty="0" err="1">
                <a:latin typeface="Papyrus"/>
                <a:cs typeface="Papyrus"/>
              </a:rPr>
              <a:t>medio</a:t>
            </a:r>
            <a:r>
              <a:rPr lang="en-US" dirty="0">
                <a:latin typeface="Papyrus"/>
                <a:cs typeface="Papyrus"/>
              </a:rPr>
              <a:t>, </a:t>
            </a:r>
            <a:r>
              <a:rPr lang="en-US" dirty="0" err="1">
                <a:latin typeface="Papyrus"/>
                <a:cs typeface="Papyrus"/>
              </a:rPr>
              <a:t>sobre</a:t>
            </a:r>
            <a:r>
              <a:rPr lang="en-US" dirty="0">
                <a:latin typeface="Papyrus"/>
                <a:cs typeface="Papyrus"/>
              </a:rPr>
              <a:t> </a:t>
            </a:r>
            <a:r>
              <a:rPr lang="en-US" dirty="0" err="1">
                <a:latin typeface="Papyrus"/>
                <a:cs typeface="Papyrus"/>
              </a:rPr>
              <a:t>las</a:t>
            </a:r>
            <a:r>
              <a:rPr lang="en-US" dirty="0">
                <a:latin typeface="Papyrus"/>
                <a:cs typeface="Papyrus"/>
              </a:rPr>
              <a:t> </a:t>
            </a:r>
            <a:r>
              <a:rPr lang="en-US" dirty="0" err="1">
                <a:latin typeface="Papyrus"/>
                <a:cs typeface="Papyrus"/>
              </a:rPr>
              <a:t>que</a:t>
            </a:r>
            <a:r>
              <a:rPr lang="en-US" dirty="0">
                <a:latin typeface="Papyrus"/>
                <a:cs typeface="Papyrus"/>
              </a:rPr>
              <a:t> </a:t>
            </a:r>
            <a:r>
              <a:rPr lang="en-US" dirty="0" err="1" smtClean="0">
                <a:latin typeface="Papyrus"/>
                <a:cs typeface="Papyrus"/>
              </a:rPr>
              <a:t>descansaba</a:t>
            </a:r>
            <a:endParaRPr lang="en-US" dirty="0" smtClean="0">
              <a:latin typeface="Papyrus"/>
              <a:cs typeface="Papyrus"/>
            </a:endParaRPr>
          </a:p>
          <a:p>
            <a:r>
              <a:rPr lang="en-US" dirty="0" smtClean="0">
                <a:latin typeface="Papyrus"/>
                <a:cs typeface="Papyrus"/>
              </a:rPr>
              <a:t> </a:t>
            </a:r>
            <a:r>
              <a:rPr lang="en-US" dirty="0">
                <a:latin typeface="Papyrus"/>
                <a:cs typeface="Papyrus"/>
              </a:rPr>
              <a:t>la casa, y </a:t>
            </a:r>
            <a:r>
              <a:rPr lang="en-US" dirty="0" err="1">
                <a:latin typeface="Papyrus"/>
                <a:cs typeface="Papyrus"/>
              </a:rPr>
              <a:t>echó</a:t>
            </a:r>
            <a:r>
              <a:rPr lang="en-US" dirty="0">
                <a:latin typeface="Papyrus"/>
                <a:cs typeface="Papyrus"/>
              </a:rPr>
              <a:t> </a:t>
            </a:r>
            <a:r>
              <a:rPr lang="en-US" dirty="0" err="1">
                <a:latin typeface="Papyrus"/>
                <a:cs typeface="Papyrus"/>
              </a:rPr>
              <a:t>todo</a:t>
            </a:r>
            <a:r>
              <a:rPr lang="en-US" dirty="0">
                <a:latin typeface="Papyrus"/>
                <a:cs typeface="Papyrus"/>
              </a:rPr>
              <a:t> </a:t>
            </a:r>
            <a:r>
              <a:rPr lang="en-US" dirty="0" err="1">
                <a:latin typeface="Papyrus"/>
                <a:cs typeface="Papyrus"/>
              </a:rPr>
              <a:t>su</a:t>
            </a:r>
            <a:r>
              <a:rPr lang="en-US" dirty="0">
                <a:latin typeface="Papyrus"/>
                <a:cs typeface="Papyrus"/>
              </a:rPr>
              <a:t> peso </a:t>
            </a:r>
            <a:r>
              <a:rPr lang="en-US" dirty="0" err="1">
                <a:latin typeface="Papyrus"/>
                <a:cs typeface="Papyrus"/>
              </a:rPr>
              <a:t>sobre</a:t>
            </a:r>
            <a:r>
              <a:rPr lang="en-US" dirty="0">
                <a:latin typeface="Papyrus"/>
                <a:cs typeface="Papyrus"/>
              </a:rPr>
              <a:t> </a:t>
            </a:r>
            <a:r>
              <a:rPr lang="en-US" dirty="0" err="1">
                <a:latin typeface="Papyrus"/>
                <a:cs typeface="Papyrus"/>
              </a:rPr>
              <a:t>ellas</a:t>
            </a:r>
            <a:r>
              <a:rPr lang="en-US" dirty="0" smtClean="0">
                <a:latin typeface="Papyrus"/>
                <a:cs typeface="Papyrus"/>
              </a:rPr>
              <a:t>,</a:t>
            </a:r>
          </a:p>
          <a:p>
            <a:r>
              <a:rPr lang="en-US" dirty="0" smtClean="0">
                <a:latin typeface="Papyrus"/>
                <a:cs typeface="Papyrus"/>
              </a:rPr>
              <a:t> </a:t>
            </a:r>
            <a:r>
              <a:rPr lang="en-US" dirty="0" err="1">
                <a:latin typeface="Papyrus"/>
                <a:cs typeface="Papyrus"/>
              </a:rPr>
              <a:t>su</a:t>
            </a:r>
            <a:r>
              <a:rPr lang="en-US" dirty="0">
                <a:latin typeface="Papyrus"/>
                <a:cs typeface="Papyrus"/>
              </a:rPr>
              <a:t> </a:t>
            </a:r>
            <a:r>
              <a:rPr lang="en-US" dirty="0" err="1">
                <a:latin typeface="Papyrus"/>
                <a:cs typeface="Papyrus"/>
              </a:rPr>
              <a:t>mano</a:t>
            </a:r>
            <a:r>
              <a:rPr lang="en-US" dirty="0">
                <a:latin typeface="Papyrus"/>
                <a:cs typeface="Papyrus"/>
              </a:rPr>
              <a:t> </a:t>
            </a:r>
            <a:r>
              <a:rPr lang="en-US" dirty="0" err="1">
                <a:latin typeface="Papyrus"/>
                <a:cs typeface="Papyrus"/>
              </a:rPr>
              <a:t>derecha</a:t>
            </a:r>
            <a:r>
              <a:rPr lang="en-US" dirty="0">
                <a:latin typeface="Papyrus"/>
                <a:cs typeface="Papyrus"/>
              </a:rPr>
              <a:t> </a:t>
            </a:r>
            <a:r>
              <a:rPr lang="en-US" dirty="0" err="1">
                <a:latin typeface="Papyrus"/>
                <a:cs typeface="Papyrus"/>
              </a:rPr>
              <a:t>sobre</a:t>
            </a:r>
            <a:r>
              <a:rPr lang="en-US" dirty="0">
                <a:latin typeface="Papyrus"/>
                <a:cs typeface="Papyrus"/>
              </a:rPr>
              <a:t> </a:t>
            </a:r>
            <a:r>
              <a:rPr lang="en-US" dirty="0" err="1">
                <a:latin typeface="Papyrus"/>
                <a:cs typeface="Papyrus"/>
              </a:rPr>
              <a:t>una</a:t>
            </a:r>
            <a:r>
              <a:rPr lang="en-US" dirty="0">
                <a:latin typeface="Papyrus"/>
                <a:cs typeface="Papyrus"/>
              </a:rPr>
              <a:t> y </a:t>
            </a:r>
            <a:r>
              <a:rPr lang="en-US" dirty="0" err="1">
                <a:latin typeface="Papyrus"/>
                <a:cs typeface="Papyrus"/>
              </a:rPr>
              <a:t>su</a:t>
            </a:r>
            <a:r>
              <a:rPr lang="en-US" dirty="0">
                <a:latin typeface="Papyrus"/>
                <a:cs typeface="Papyrus"/>
              </a:rPr>
              <a:t> </a:t>
            </a:r>
            <a:r>
              <a:rPr lang="en-US" dirty="0" err="1">
                <a:latin typeface="Papyrus"/>
                <a:cs typeface="Papyrus"/>
              </a:rPr>
              <a:t>mano</a:t>
            </a:r>
            <a:r>
              <a:rPr lang="en-US" dirty="0">
                <a:latin typeface="Papyrus"/>
                <a:cs typeface="Papyrus"/>
              </a:rPr>
              <a:t> </a:t>
            </a:r>
            <a:r>
              <a:rPr lang="en-US" dirty="0" err="1">
                <a:latin typeface="Papyrus"/>
                <a:cs typeface="Papyrus"/>
              </a:rPr>
              <a:t>izquierda</a:t>
            </a:r>
            <a:r>
              <a:rPr lang="en-US" dirty="0">
                <a:latin typeface="Papyrus"/>
                <a:cs typeface="Papyrus"/>
              </a:rPr>
              <a:t> </a:t>
            </a:r>
            <a:r>
              <a:rPr lang="en-US" dirty="0" err="1">
                <a:latin typeface="Papyrus"/>
                <a:cs typeface="Papyrus"/>
              </a:rPr>
              <a:t>sobre</a:t>
            </a:r>
            <a:r>
              <a:rPr lang="en-US" dirty="0">
                <a:latin typeface="Papyrus"/>
                <a:cs typeface="Papyrus"/>
              </a:rPr>
              <a:t> la </a:t>
            </a:r>
            <a:r>
              <a:rPr lang="en-US" dirty="0" err="1">
                <a:latin typeface="Papyrus"/>
                <a:cs typeface="Papyrus"/>
              </a:rPr>
              <a:t>otra</a:t>
            </a:r>
            <a:r>
              <a:rPr lang="en-US" dirty="0" smtClean="0">
                <a:latin typeface="Papyrus"/>
                <a:cs typeface="Papyrus"/>
              </a:rPr>
              <a:t>.</a:t>
            </a:r>
          </a:p>
          <a:p>
            <a:endParaRPr lang="en-US" dirty="0" smtClean="0">
              <a:latin typeface="Papyrus"/>
              <a:cs typeface="Papyrus"/>
            </a:endParaRPr>
          </a:p>
          <a:p>
            <a:r>
              <a:rPr lang="en-US" dirty="0" smtClean="0">
                <a:latin typeface="Papyrus"/>
                <a:cs typeface="Papyrus"/>
              </a:rPr>
              <a:t> </a:t>
            </a:r>
            <a:r>
              <a:rPr lang="en-US" b="1" dirty="0">
                <a:latin typeface="Papyrus"/>
                <a:cs typeface="Papyrus"/>
              </a:rPr>
              <a:t>30 </a:t>
            </a:r>
            <a:r>
              <a:rPr lang="en-US" dirty="0">
                <a:latin typeface="Papyrus"/>
                <a:cs typeface="Papyrus"/>
              </a:rPr>
              <a:t>Y </a:t>
            </a:r>
            <a:r>
              <a:rPr lang="en-US" dirty="0" err="1">
                <a:latin typeface="Papyrus"/>
                <a:cs typeface="Papyrus"/>
              </a:rPr>
              <a:t>gritó</a:t>
            </a:r>
            <a:r>
              <a:rPr lang="en-US" dirty="0">
                <a:latin typeface="Papyrus"/>
                <a:cs typeface="Papyrus"/>
              </a:rPr>
              <a:t> </a:t>
            </a:r>
            <a:r>
              <a:rPr lang="en-US" dirty="0" err="1">
                <a:latin typeface="Papyrus"/>
                <a:cs typeface="Papyrus"/>
              </a:rPr>
              <a:t>Sansón</a:t>
            </a:r>
            <a:r>
              <a:rPr lang="en-US" dirty="0" smtClean="0">
                <a:latin typeface="Papyrus"/>
                <a:cs typeface="Papyrus"/>
              </a:rPr>
              <a:t>: ¡</a:t>
            </a:r>
            <a:r>
              <a:rPr lang="en-US" dirty="0" err="1">
                <a:latin typeface="Papyrus"/>
                <a:cs typeface="Papyrus"/>
              </a:rPr>
              <a:t>Muera</a:t>
            </a:r>
            <a:r>
              <a:rPr lang="en-US" dirty="0">
                <a:latin typeface="Papyrus"/>
                <a:cs typeface="Papyrus"/>
              </a:rPr>
              <a:t> </a:t>
            </a:r>
            <a:r>
              <a:rPr lang="en-US" dirty="0" err="1">
                <a:latin typeface="Papyrus"/>
                <a:cs typeface="Papyrus"/>
              </a:rPr>
              <a:t>yo</a:t>
            </a:r>
            <a:r>
              <a:rPr lang="en-US" dirty="0">
                <a:latin typeface="Papyrus"/>
                <a:cs typeface="Papyrus"/>
              </a:rPr>
              <a:t> con los </a:t>
            </a:r>
            <a:r>
              <a:rPr lang="en-US" dirty="0" err="1">
                <a:latin typeface="Papyrus"/>
                <a:cs typeface="Papyrus"/>
              </a:rPr>
              <a:t>filisteos</a:t>
            </a:r>
            <a:r>
              <a:rPr lang="en-US" dirty="0" smtClean="0">
                <a:latin typeface="Papyrus"/>
                <a:cs typeface="Papyrus"/>
              </a:rPr>
              <a:t>!</a:t>
            </a:r>
            <a:r>
              <a:rPr lang="en-US" dirty="0">
                <a:latin typeface="Papyrus"/>
                <a:cs typeface="Papyrus"/>
              </a:rPr>
              <a:t> </a:t>
            </a:r>
            <a:r>
              <a:rPr lang="en-US" dirty="0" smtClean="0">
                <a:latin typeface="Papyrus"/>
                <a:cs typeface="Papyrus"/>
              </a:rPr>
              <a:t> </a:t>
            </a:r>
            <a:r>
              <a:rPr lang="en-US" dirty="0" err="1" smtClean="0">
                <a:latin typeface="Papyrus"/>
                <a:cs typeface="Papyrus"/>
              </a:rPr>
              <a:t>Después</a:t>
            </a:r>
            <a:r>
              <a:rPr lang="en-US" dirty="0" smtClean="0">
                <a:latin typeface="Papyrus"/>
                <a:cs typeface="Papyrus"/>
              </a:rPr>
              <a:t> </a:t>
            </a:r>
            <a:r>
              <a:rPr lang="en-US" dirty="0">
                <a:latin typeface="Papyrus"/>
                <a:cs typeface="Papyrus"/>
              </a:rPr>
              <a:t>se </a:t>
            </a:r>
            <a:r>
              <a:rPr lang="en-US" dirty="0" err="1">
                <a:latin typeface="Papyrus"/>
                <a:cs typeface="Papyrus"/>
              </a:rPr>
              <a:t>inclinó</a:t>
            </a:r>
            <a:r>
              <a:rPr lang="en-US" dirty="0">
                <a:latin typeface="Papyrus"/>
                <a:cs typeface="Papyrus"/>
              </a:rPr>
              <a:t> con </a:t>
            </a:r>
            <a:r>
              <a:rPr lang="en-US" dirty="0" err="1">
                <a:latin typeface="Papyrus"/>
                <a:cs typeface="Papyrus"/>
              </a:rPr>
              <a:t>toda</a:t>
            </a:r>
            <a:r>
              <a:rPr lang="en-US" dirty="0">
                <a:latin typeface="Papyrus"/>
                <a:cs typeface="Papyrus"/>
              </a:rPr>
              <a:t> </a:t>
            </a:r>
            <a:r>
              <a:rPr lang="en-US" dirty="0" err="1">
                <a:latin typeface="Papyrus"/>
                <a:cs typeface="Papyrus"/>
              </a:rPr>
              <a:t>su</a:t>
            </a:r>
            <a:r>
              <a:rPr lang="en-US" dirty="0">
                <a:latin typeface="Papyrus"/>
                <a:cs typeface="Papyrus"/>
              </a:rPr>
              <a:t> </a:t>
            </a:r>
            <a:r>
              <a:rPr lang="en-US" dirty="0" err="1">
                <a:latin typeface="Papyrus"/>
                <a:cs typeface="Papyrus"/>
              </a:rPr>
              <a:t>fuerza</a:t>
            </a:r>
            <a:r>
              <a:rPr lang="en-US" dirty="0">
                <a:latin typeface="Papyrus"/>
                <a:cs typeface="Papyrus"/>
              </a:rPr>
              <a:t>, y </a:t>
            </a:r>
            <a:r>
              <a:rPr lang="en-US" dirty="0" err="1">
                <a:latin typeface="Papyrus"/>
                <a:cs typeface="Papyrus"/>
              </a:rPr>
              <a:t>cayó</a:t>
            </a:r>
            <a:r>
              <a:rPr lang="en-US" dirty="0">
                <a:latin typeface="Papyrus"/>
                <a:cs typeface="Papyrus"/>
              </a:rPr>
              <a:t> la casa </a:t>
            </a:r>
            <a:r>
              <a:rPr lang="en-US" dirty="0" err="1">
                <a:latin typeface="Papyrus"/>
                <a:cs typeface="Papyrus"/>
              </a:rPr>
              <a:t>sobre</a:t>
            </a:r>
            <a:r>
              <a:rPr lang="en-US" dirty="0">
                <a:latin typeface="Papyrus"/>
                <a:cs typeface="Papyrus"/>
              </a:rPr>
              <a:t> los </a:t>
            </a:r>
            <a:r>
              <a:rPr lang="en-US" dirty="0" err="1">
                <a:latin typeface="Papyrus"/>
                <a:cs typeface="Papyrus"/>
              </a:rPr>
              <a:t>principales</a:t>
            </a:r>
            <a:r>
              <a:rPr lang="en-US" dirty="0">
                <a:latin typeface="Papyrus"/>
                <a:cs typeface="Papyrus"/>
              </a:rPr>
              <a:t> y </a:t>
            </a:r>
            <a:r>
              <a:rPr lang="en-US" dirty="0" err="1">
                <a:latin typeface="Papyrus"/>
                <a:cs typeface="Papyrus"/>
              </a:rPr>
              <a:t>sobre</a:t>
            </a:r>
            <a:r>
              <a:rPr lang="en-US" dirty="0">
                <a:latin typeface="Papyrus"/>
                <a:cs typeface="Papyrus"/>
              </a:rPr>
              <a:t> </a:t>
            </a:r>
            <a:r>
              <a:rPr lang="en-US" dirty="0" err="1">
                <a:latin typeface="Papyrus"/>
                <a:cs typeface="Papyrus"/>
              </a:rPr>
              <a:t>todo</a:t>
            </a:r>
            <a:r>
              <a:rPr lang="en-US" dirty="0">
                <a:latin typeface="Papyrus"/>
                <a:cs typeface="Papyrus"/>
              </a:rPr>
              <a:t> el pueblo </a:t>
            </a:r>
            <a:r>
              <a:rPr lang="en-US" dirty="0" err="1">
                <a:latin typeface="Papyrus"/>
                <a:cs typeface="Papyrus"/>
              </a:rPr>
              <a:t>que</a:t>
            </a:r>
            <a:r>
              <a:rPr lang="en-US" dirty="0">
                <a:latin typeface="Papyrus"/>
                <a:cs typeface="Papyrus"/>
              </a:rPr>
              <a:t> </a:t>
            </a:r>
            <a:r>
              <a:rPr lang="en-US" dirty="0" err="1">
                <a:latin typeface="Papyrus"/>
                <a:cs typeface="Papyrus"/>
              </a:rPr>
              <a:t>estaba</a:t>
            </a:r>
            <a:r>
              <a:rPr lang="en-US" dirty="0">
                <a:latin typeface="Papyrus"/>
                <a:cs typeface="Papyrus"/>
              </a:rPr>
              <a:t> en </a:t>
            </a:r>
            <a:r>
              <a:rPr lang="en-US" dirty="0" err="1">
                <a:latin typeface="Papyrus"/>
                <a:cs typeface="Papyrus"/>
              </a:rPr>
              <a:t>ella</a:t>
            </a:r>
            <a:r>
              <a:rPr lang="en-US" dirty="0">
                <a:latin typeface="Papyrus"/>
                <a:cs typeface="Papyrus"/>
              </a:rPr>
              <a:t>. Los </a:t>
            </a:r>
            <a:r>
              <a:rPr lang="en-US" dirty="0" err="1">
                <a:latin typeface="Papyrus"/>
                <a:cs typeface="Papyrus"/>
              </a:rPr>
              <a:t>que</a:t>
            </a:r>
            <a:r>
              <a:rPr lang="en-US" dirty="0">
                <a:latin typeface="Papyrus"/>
                <a:cs typeface="Papyrus"/>
              </a:rPr>
              <a:t> </a:t>
            </a:r>
            <a:r>
              <a:rPr lang="en-US" dirty="0" err="1">
                <a:latin typeface="Papyrus"/>
                <a:cs typeface="Papyrus"/>
              </a:rPr>
              <a:t>mató</a:t>
            </a:r>
            <a:r>
              <a:rPr lang="en-US" dirty="0">
                <a:latin typeface="Papyrus"/>
                <a:cs typeface="Papyrus"/>
              </a:rPr>
              <a:t> al </a:t>
            </a:r>
            <a:r>
              <a:rPr lang="en-US" dirty="0" err="1">
                <a:latin typeface="Papyrus"/>
                <a:cs typeface="Papyrus"/>
              </a:rPr>
              <a:t>morir</a:t>
            </a:r>
            <a:r>
              <a:rPr lang="en-US" dirty="0">
                <a:latin typeface="Papyrus"/>
                <a:cs typeface="Papyrus"/>
              </a:rPr>
              <a:t> </a:t>
            </a:r>
            <a:r>
              <a:rPr lang="en-US" dirty="0" err="1">
                <a:latin typeface="Papyrus"/>
                <a:cs typeface="Papyrus"/>
              </a:rPr>
              <a:t>fueron</a:t>
            </a:r>
            <a:r>
              <a:rPr lang="en-US" dirty="0">
                <a:latin typeface="Papyrus"/>
                <a:cs typeface="Papyrus"/>
              </a:rPr>
              <a:t> </a:t>
            </a:r>
            <a:r>
              <a:rPr lang="en-US" dirty="0" err="1">
                <a:latin typeface="Papyrus"/>
                <a:cs typeface="Papyrus"/>
              </a:rPr>
              <a:t>muchos</a:t>
            </a:r>
            <a:r>
              <a:rPr lang="en-US" dirty="0">
                <a:latin typeface="Papyrus"/>
                <a:cs typeface="Papyrus"/>
              </a:rPr>
              <a:t> </a:t>
            </a:r>
            <a:r>
              <a:rPr lang="en-US" dirty="0" err="1">
                <a:latin typeface="Papyrus"/>
                <a:cs typeface="Papyrus"/>
              </a:rPr>
              <a:t>más</a:t>
            </a:r>
            <a:r>
              <a:rPr lang="en-US" dirty="0">
                <a:latin typeface="Papyrus"/>
                <a:cs typeface="Papyrus"/>
              </a:rPr>
              <a:t> </a:t>
            </a:r>
            <a:r>
              <a:rPr lang="en-US" dirty="0" err="1">
                <a:latin typeface="Papyrus"/>
                <a:cs typeface="Papyrus"/>
              </a:rPr>
              <a:t>que</a:t>
            </a:r>
            <a:r>
              <a:rPr lang="en-US" dirty="0">
                <a:latin typeface="Papyrus"/>
                <a:cs typeface="Papyrus"/>
              </a:rPr>
              <a:t> los </a:t>
            </a:r>
            <a:r>
              <a:rPr lang="en-US" dirty="0" err="1">
                <a:latin typeface="Papyrus"/>
                <a:cs typeface="Papyrus"/>
              </a:rPr>
              <a:t>que</a:t>
            </a:r>
            <a:r>
              <a:rPr lang="en-US" dirty="0">
                <a:latin typeface="Papyrus"/>
                <a:cs typeface="Papyrus"/>
              </a:rPr>
              <a:t> </a:t>
            </a:r>
            <a:r>
              <a:rPr lang="en-US" dirty="0" err="1">
                <a:latin typeface="Papyrus"/>
                <a:cs typeface="Papyrus"/>
              </a:rPr>
              <a:t>había</a:t>
            </a:r>
            <a:r>
              <a:rPr lang="en-US" dirty="0">
                <a:latin typeface="Papyrus"/>
                <a:cs typeface="Papyrus"/>
              </a:rPr>
              <a:t> </a:t>
            </a:r>
            <a:r>
              <a:rPr lang="en-US" dirty="0" err="1">
                <a:latin typeface="Papyrus"/>
                <a:cs typeface="Papyrus"/>
              </a:rPr>
              <a:t>matado</a:t>
            </a:r>
            <a:r>
              <a:rPr lang="en-US" dirty="0">
                <a:latin typeface="Papyrus"/>
                <a:cs typeface="Papyrus"/>
              </a:rPr>
              <a:t> </a:t>
            </a:r>
            <a:r>
              <a:rPr lang="en-US" dirty="0" err="1">
                <a:latin typeface="Papyrus"/>
                <a:cs typeface="Papyrus"/>
              </a:rPr>
              <a:t>durante</a:t>
            </a:r>
            <a:r>
              <a:rPr lang="en-US" dirty="0">
                <a:latin typeface="Papyrus"/>
                <a:cs typeface="Papyrus"/>
              </a:rPr>
              <a:t> </a:t>
            </a:r>
            <a:r>
              <a:rPr lang="en-US" dirty="0" err="1">
                <a:latin typeface="Papyrus"/>
                <a:cs typeface="Papyrus"/>
              </a:rPr>
              <a:t>su</a:t>
            </a:r>
            <a:r>
              <a:rPr lang="en-US" dirty="0">
                <a:latin typeface="Papyrus"/>
                <a:cs typeface="Papyrus"/>
              </a:rPr>
              <a:t> </a:t>
            </a:r>
            <a:r>
              <a:rPr lang="en-US" dirty="0" err="1">
                <a:latin typeface="Papyrus"/>
                <a:cs typeface="Papyrus"/>
              </a:rPr>
              <a:t>vida</a:t>
            </a:r>
            <a:r>
              <a:rPr lang="en-US" dirty="0" smtClean="0">
                <a:latin typeface="Papyrus"/>
                <a:cs typeface="Papyrus"/>
              </a:rPr>
              <a:t>.</a:t>
            </a:r>
          </a:p>
        </p:txBody>
      </p:sp>
      <p:sp>
        <p:nvSpPr>
          <p:cNvPr id="5" name="TextBox 4"/>
          <p:cNvSpPr txBox="1"/>
          <p:nvPr/>
        </p:nvSpPr>
        <p:spPr>
          <a:xfrm>
            <a:off x="-246391" y="296491"/>
            <a:ext cx="4636962" cy="1784078"/>
          </a:xfrm>
          <a:prstGeom prst="rect">
            <a:avLst/>
          </a:prstGeom>
          <a:noFill/>
        </p:spPr>
        <p:txBody>
          <a:bodyPr wrap="square" rtlCol="0">
            <a:spAutoFit/>
          </a:bodyPr>
          <a:lstStyle/>
          <a:p>
            <a:pPr algn="ctr">
              <a:lnSpc>
                <a:spcPct val="80000"/>
              </a:lnSpc>
            </a:pPr>
            <a:r>
              <a:rPr lang="en-US" sz="3400" dirty="0" err="1" smtClean="0">
                <a:solidFill>
                  <a:srgbClr val="FFFFFF"/>
                </a:solidFill>
                <a:latin typeface="Gabriola"/>
                <a:cs typeface="Gabriola"/>
              </a:rPr>
              <a:t>Recibe</a:t>
            </a:r>
            <a:r>
              <a:rPr lang="en-US" sz="3400" dirty="0" smtClean="0">
                <a:solidFill>
                  <a:srgbClr val="FFFFFF"/>
                </a:solidFill>
                <a:latin typeface="Gabriola"/>
                <a:cs typeface="Gabriola"/>
              </a:rPr>
              <a:t> </a:t>
            </a:r>
            <a:r>
              <a:rPr lang="en-US" sz="3400" dirty="0" err="1" smtClean="0">
                <a:solidFill>
                  <a:srgbClr val="FFFFFF"/>
                </a:solidFill>
                <a:latin typeface="Gabriola"/>
                <a:cs typeface="Gabriola"/>
              </a:rPr>
              <a:t>Fuerza</a:t>
            </a:r>
            <a:r>
              <a:rPr lang="en-US" sz="3400" dirty="0" smtClean="0">
                <a:solidFill>
                  <a:srgbClr val="FFFFFF"/>
                </a:solidFill>
                <a:latin typeface="Gabriola"/>
                <a:cs typeface="Gabriola"/>
              </a:rPr>
              <a:t> </a:t>
            </a:r>
            <a:r>
              <a:rPr lang="en-US" sz="3400" dirty="0" err="1" smtClean="0">
                <a:solidFill>
                  <a:srgbClr val="FFFFFF"/>
                </a:solidFill>
                <a:latin typeface="Gabriola"/>
                <a:cs typeface="Gabriola"/>
              </a:rPr>
              <a:t>Sobrenatural</a:t>
            </a:r>
            <a:endParaRPr lang="en-US" sz="3400" dirty="0" smtClean="0">
              <a:solidFill>
                <a:srgbClr val="FFFFFF"/>
              </a:solidFill>
              <a:latin typeface="Gabriola"/>
              <a:cs typeface="Gabriola"/>
            </a:endParaRPr>
          </a:p>
          <a:p>
            <a:pPr algn="ctr">
              <a:lnSpc>
                <a:spcPct val="80000"/>
              </a:lnSpc>
            </a:pPr>
            <a:r>
              <a:rPr lang="en-US" sz="3400" dirty="0" err="1">
                <a:solidFill>
                  <a:srgbClr val="FFFFFF"/>
                </a:solidFill>
                <a:latin typeface="Gabriola"/>
                <a:cs typeface="Gabriola"/>
              </a:rPr>
              <a:t>c</a:t>
            </a:r>
            <a:r>
              <a:rPr lang="en-US" sz="3400" dirty="0" err="1" smtClean="0">
                <a:solidFill>
                  <a:srgbClr val="FFFFFF"/>
                </a:solidFill>
                <a:latin typeface="Gabriola"/>
                <a:cs typeface="Gabriola"/>
              </a:rPr>
              <a:t>omo</a:t>
            </a:r>
            <a:r>
              <a:rPr lang="en-US" sz="3400" dirty="0" smtClean="0">
                <a:solidFill>
                  <a:srgbClr val="FFFFFF"/>
                </a:solidFill>
                <a:latin typeface="Gabriola"/>
                <a:cs typeface="Gabriola"/>
              </a:rPr>
              <a:t> Samson </a:t>
            </a:r>
            <a:r>
              <a:rPr lang="en-US" sz="3400" dirty="0" err="1" smtClean="0">
                <a:solidFill>
                  <a:srgbClr val="FFFFFF"/>
                </a:solidFill>
                <a:latin typeface="Gabriola"/>
                <a:cs typeface="Gabriola"/>
              </a:rPr>
              <a:t>para</a:t>
            </a:r>
            <a:r>
              <a:rPr lang="en-US" sz="3400" dirty="0" smtClean="0">
                <a:solidFill>
                  <a:srgbClr val="FFFFFF"/>
                </a:solidFill>
                <a:latin typeface="Gabriola"/>
                <a:cs typeface="Gabriola"/>
              </a:rPr>
              <a:t> </a:t>
            </a:r>
            <a:r>
              <a:rPr lang="en-US" sz="3400" dirty="0" err="1" smtClean="0">
                <a:solidFill>
                  <a:srgbClr val="FFFFFF"/>
                </a:solidFill>
                <a:latin typeface="Gabriola"/>
                <a:cs typeface="Gabriola"/>
              </a:rPr>
              <a:t>Vencer</a:t>
            </a:r>
            <a:endParaRPr lang="en-US" sz="3400" dirty="0" smtClean="0">
              <a:solidFill>
                <a:srgbClr val="FFFFFF"/>
              </a:solidFill>
              <a:latin typeface="Gabriola"/>
              <a:cs typeface="Gabriola"/>
            </a:endParaRPr>
          </a:p>
          <a:p>
            <a:pPr algn="ctr">
              <a:lnSpc>
                <a:spcPct val="80000"/>
              </a:lnSpc>
            </a:pPr>
            <a:r>
              <a:rPr lang="en-US" sz="3400" dirty="0" smtClean="0">
                <a:solidFill>
                  <a:srgbClr val="FFFFFF"/>
                </a:solidFill>
                <a:latin typeface="Gabriola"/>
                <a:cs typeface="Gabriola"/>
              </a:rPr>
              <a:t> los </a:t>
            </a:r>
            <a:r>
              <a:rPr lang="en-US" sz="3400" dirty="0" err="1" smtClean="0">
                <a:solidFill>
                  <a:srgbClr val="FFFFFF"/>
                </a:solidFill>
                <a:latin typeface="Gabriola"/>
                <a:cs typeface="Gabriola"/>
              </a:rPr>
              <a:t>Enemigos</a:t>
            </a:r>
            <a:endParaRPr lang="en-US" sz="3400" dirty="0" smtClean="0">
              <a:solidFill>
                <a:srgbClr val="FFFFFF"/>
              </a:solidFill>
              <a:latin typeface="Gabriola"/>
              <a:cs typeface="Gabriola"/>
            </a:endParaRPr>
          </a:p>
          <a:p>
            <a:pPr algn="ctr">
              <a:lnSpc>
                <a:spcPct val="80000"/>
              </a:lnSpc>
            </a:pPr>
            <a:r>
              <a:rPr lang="en-US" sz="3400" dirty="0" smtClean="0">
                <a:solidFill>
                  <a:srgbClr val="FFFFFF"/>
                </a:solidFill>
                <a:latin typeface="Gabriola"/>
                <a:cs typeface="Gabriola"/>
              </a:rPr>
              <a:t> </a:t>
            </a:r>
            <a:r>
              <a:rPr lang="en-US" sz="3400" dirty="0" err="1" smtClean="0">
                <a:solidFill>
                  <a:srgbClr val="FFFFFF"/>
                </a:solidFill>
                <a:latin typeface="Gabriola"/>
                <a:cs typeface="Gabriola"/>
              </a:rPr>
              <a:t>como</a:t>
            </a:r>
            <a:r>
              <a:rPr lang="en-US" sz="3400" dirty="0">
                <a:solidFill>
                  <a:srgbClr val="FFFFFF"/>
                </a:solidFill>
                <a:latin typeface="Gabriola"/>
                <a:cs typeface="Gabriola"/>
              </a:rPr>
              <a:t> </a:t>
            </a:r>
            <a:r>
              <a:rPr lang="en-US" sz="3400" dirty="0" err="1" smtClean="0">
                <a:solidFill>
                  <a:srgbClr val="FFFFFF"/>
                </a:solidFill>
                <a:latin typeface="Gabriola"/>
                <a:cs typeface="Gabriola"/>
              </a:rPr>
              <a:t>Sanson</a:t>
            </a:r>
            <a:endParaRPr lang="en-US" sz="3400" dirty="0">
              <a:solidFill>
                <a:srgbClr val="FFFFFF"/>
              </a:solidFill>
              <a:latin typeface="Gabriola"/>
              <a:cs typeface="Gabriola"/>
            </a:endParaRPr>
          </a:p>
        </p:txBody>
      </p:sp>
      <p:pic>
        <p:nvPicPr>
          <p:cNvPr id="8" name="Picture 7" descr="lal269713.jpg"/>
          <p:cNvPicPr>
            <a:picLocks noChangeAspect="1"/>
          </p:cNvPicPr>
          <p:nvPr/>
        </p:nvPicPr>
        <p:blipFill rotWithShape="1">
          <a:blip r:embed="rId2">
            <a:extLst>
              <a:ext uri="{28A0092B-C50C-407E-A947-70E740481C1C}">
                <a14:useLocalDpi xmlns:a14="http://schemas.microsoft.com/office/drawing/2010/main" val="0"/>
              </a:ext>
            </a:extLst>
          </a:blip>
          <a:srcRect l="9071"/>
          <a:stretch/>
        </p:blipFill>
        <p:spPr>
          <a:xfrm>
            <a:off x="141921" y="1661993"/>
            <a:ext cx="3993452" cy="49430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435245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7999"/>
          </a:xfrm>
          <a:prstGeom prst="rect">
            <a:avLst/>
          </a:prstGeom>
          <a:solidFill>
            <a:schemeClr val="accent6">
              <a:lumMod val="50000"/>
            </a:schemeClr>
          </a:solidFill>
        </p:spPr>
        <p:txBody>
          <a:bodyPr wrap="square" rtlCol="0">
            <a:spAutoFit/>
          </a:bodyPr>
          <a:lstStyle/>
          <a:p>
            <a:endParaRPr lang="en-US" dirty="0"/>
          </a:p>
        </p:txBody>
      </p:sp>
      <p:pic>
        <p:nvPicPr>
          <p:cNvPr id="8" name="Picture 7" descr="Malachi.jpg"/>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Effect>
                      <a14:saturation sat="30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66673" y="1890326"/>
            <a:ext cx="8465068" cy="45032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Unknown.jpeg"/>
          <p:cNvPicPr>
            <a:picLocks noChangeAspect="1"/>
          </p:cNvPicPr>
          <p:nvPr/>
        </p:nvPicPr>
        <p:blipFill>
          <a:blip r:embed="rId4">
            <a:extLst>
              <a:ext uri="{BEBA8EAE-BF5A-486C-A8C5-ECC9F3942E4B}">
                <a14:imgProps xmlns:a14="http://schemas.microsoft.com/office/drawing/2010/main">
                  <a14:imgLayer r:embed="rId5">
                    <a14:imgEffect>
                      <a14:backgroundRemoval t="2404" b="99038" l="0" r="100000">
                        <a14:backgroundMark x1="57613" y1="9135" x2="70370" y2="31250"/>
                      </a14:backgroundRemoval>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43550" y="-167116"/>
            <a:ext cx="3528060" cy="3221789"/>
          </a:xfrm>
          <a:prstGeom prst="rect">
            <a:avLst/>
          </a:prstGeom>
        </p:spPr>
      </p:pic>
      <p:sp>
        <p:nvSpPr>
          <p:cNvPr id="11" name="TextBox 10"/>
          <p:cNvSpPr txBox="1"/>
          <p:nvPr/>
        </p:nvSpPr>
        <p:spPr>
          <a:xfrm>
            <a:off x="2884715" y="306498"/>
            <a:ext cx="4009571" cy="137370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lnSpc>
                <a:spcPct val="90000"/>
              </a:lnSpc>
            </a:pPr>
            <a:r>
              <a:rPr lang="en-US" sz="3600" dirty="0" smtClean="0">
                <a:solidFill>
                  <a:srgbClr val="FFFFFF"/>
                </a:solidFill>
                <a:latin typeface="Gabriola"/>
                <a:cs typeface="Gabriola"/>
              </a:rPr>
              <a:t> “El </a:t>
            </a:r>
            <a:r>
              <a:rPr lang="en-US" sz="3600" dirty="0" err="1" smtClean="0">
                <a:solidFill>
                  <a:srgbClr val="FFFFFF"/>
                </a:solidFill>
                <a:latin typeface="Gabriola"/>
                <a:cs typeface="Gabriola"/>
              </a:rPr>
              <a:t>Libro</a:t>
            </a:r>
            <a:r>
              <a:rPr lang="en-US" sz="3600" dirty="0" smtClean="0">
                <a:solidFill>
                  <a:srgbClr val="FFFFFF"/>
                </a:solidFill>
                <a:latin typeface="Gabriola"/>
                <a:cs typeface="Gabriola"/>
              </a:rPr>
              <a:t> de </a:t>
            </a:r>
            <a:r>
              <a:rPr lang="en-US" sz="3600" dirty="0" err="1" smtClean="0">
                <a:solidFill>
                  <a:srgbClr val="FFFFFF"/>
                </a:solidFill>
                <a:latin typeface="Gabriola"/>
                <a:cs typeface="Gabriola"/>
              </a:rPr>
              <a:t>Malaquias</a:t>
            </a:r>
            <a:r>
              <a:rPr lang="en-US" sz="2800" dirty="0" smtClean="0">
                <a:solidFill>
                  <a:srgbClr val="FFFFFF"/>
                </a:solidFill>
                <a:latin typeface="Papyrus"/>
                <a:cs typeface="Papyrus"/>
              </a:rPr>
              <a:t>” </a:t>
            </a:r>
          </a:p>
          <a:p>
            <a:pPr algn="ctr">
              <a:lnSpc>
                <a:spcPct val="90000"/>
              </a:lnSpc>
            </a:pPr>
            <a:endParaRPr lang="en-US" sz="2800" dirty="0" smtClean="0">
              <a:solidFill>
                <a:srgbClr val="FFFFFF"/>
              </a:solidFill>
              <a:latin typeface="Papyrus"/>
              <a:cs typeface="Papyrus"/>
            </a:endParaRPr>
          </a:p>
          <a:p>
            <a:pPr algn="ctr">
              <a:lnSpc>
                <a:spcPct val="90000"/>
              </a:lnSpc>
            </a:pPr>
            <a:r>
              <a:rPr lang="en-US" sz="2800" dirty="0" smtClean="0">
                <a:solidFill>
                  <a:srgbClr val="FFFFFF"/>
                </a:solidFill>
                <a:latin typeface="Papyrus"/>
                <a:cs typeface="Papyrus"/>
              </a:rPr>
              <a:t>El </a:t>
            </a:r>
            <a:r>
              <a:rPr lang="en-US" sz="2800" dirty="0" err="1" smtClean="0">
                <a:solidFill>
                  <a:srgbClr val="FFFFFF"/>
                </a:solidFill>
                <a:latin typeface="Papyrus"/>
                <a:cs typeface="Papyrus"/>
              </a:rPr>
              <a:t>Poder</a:t>
            </a:r>
            <a:r>
              <a:rPr lang="en-US" sz="2800" dirty="0" smtClean="0">
                <a:solidFill>
                  <a:srgbClr val="FFFFFF"/>
                </a:solidFill>
                <a:latin typeface="Papyrus"/>
                <a:cs typeface="Papyrus"/>
              </a:rPr>
              <a:t> del </a:t>
            </a:r>
            <a:r>
              <a:rPr lang="en-US" sz="2800" dirty="0" err="1" smtClean="0">
                <a:solidFill>
                  <a:srgbClr val="FFFFFF"/>
                </a:solidFill>
                <a:latin typeface="Papyrus"/>
                <a:cs typeface="Papyrus"/>
              </a:rPr>
              <a:t>Pacto</a:t>
            </a:r>
            <a:endParaRPr lang="en-US" sz="2800" dirty="0" smtClean="0">
              <a:solidFill>
                <a:srgbClr val="FFFFFF"/>
              </a:solidFill>
              <a:latin typeface="Papyrus"/>
              <a:cs typeface="Papyrus"/>
            </a:endParaRPr>
          </a:p>
        </p:txBody>
      </p:sp>
    </p:spTree>
    <p:extLst>
      <p:ext uri="{BB962C8B-B14F-4D97-AF65-F5344CB8AC3E}">
        <p14:creationId xmlns:p14="http://schemas.microsoft.com/office/powerpoint/2010/main" val="7698340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9144000" cy="6857999"/>
          </a:xfrm>
          <a:prstGeom prst="rect">
            <a:avLst/>
          </a:prstGeom>
          <a:solidFill>
            <a:srgbClr val="984807"/>
          </a:solidFill>
        </p:spPr>
        <p:txBody>
          <a:bodyPr wrap="square" rtlCol="0">
            <a:spAutoFit/>
          </a:bodyPr>
          <a:lstStyle/>
          <a:p>
            <a:endParaRPr lang="en-US" dirty="0"/>
          </a:p>
        </p:txBody>
      </p:sp>
      <p:sp>
        <p:nvSpPr>
          <p:cNvPr id="3" name="TextBox 2"/>
          <p:cNvSpPr txBox="1"/>
          <p:nvPr/>
        </p:nvSpPr>
        <p:spPr>
          <a:xfrm>
            <a:off x="3375217" y="3906126"/>
            <a:ext cx="5621050" cy="209288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200" dirty="0" smtClean="0">
                <a:latin typeface="Papyrus"/>
                <a:cs typeface="Papyrus"/>
              </a:rPr>
              <a:t>“</a:t>
            </a:r>
            <a:r>
              <a:rPr lang="en-US" sz="2200" dirty="0" err="1" smtClean="0">
                <a:latin typeface="Papyrus"/>
                <a:cs typeface="Papyrus"/>
              </a:rPr>
              <a:t>Te</a:t>
            </a:r>
            <a:r>
              <a:rPr lang="en-US" sz="2200" dirty="0" smtClean="0">
                <a:latin typeface="Papyrus"/>
                <a:cs typeface="Papyrus"/>
              </a:rPr>
              <a:t> </a:t>
            </a:r>
            <a:r>
              <a:rPr lang="en-US" sz="2200" dirty="0" err="1">
                <a:latin typeface="Papyrus"/>
                <a:cs typeface="Papyrus"/>
              </a:rPr>
              <a:t>ruego</a:t>
            </a:r>
            <a:r>
              <a:rPr lang="en-US" sz="2200" dirty="0">
                <a:latin typeface="Papyrus"/>
                <a:cs typeface="Papyrus"/>
              </a:rPr>
              <a:t>, </a:t>
            </a:r>
            <a:r>
              <a:rPr lang="en-US" sz="2200" dirty="0" err="1">
                <a:latin typeface="Papyrus"/>
                <a:cs typeface="Papyrus"/>
              </a:rPr>
              <a:t>Jehová</a:t>
            </a:r>
            <a:r>
              <a:rPr lang="en-US" sz="2200" dirty="0">
                <a:latin typeface="Papyrus"/>
                <a:cs typeface="Papyrus"/>
              </a:rPr>
              <a:t>, </a:t>
            </a:r>
            <a:r>
              <a:rPr lang="en-US" sz="2200" dirty="0" smtClean="0">
                <a:latin typeface="Papyrus"/>
                <a:cs typeface="Papyrus"/>
              </a:rPr>
              <a:t> </a:t>
            </a:r>
            <a:r>
              <a:rPr lang="en-US" sz="2200" dirty="0" err="1">
                <a:solidFill>
                  <a:srgbClr val="BF0202"/>
                </a:solidFill>
                <a:latin typeface="Papyrus"/>
                <a:cs typeface="Papyrus"/>
              </a:rPr>
              <a:t>que</a:t>
            </a:r>
            <a:r>
              <a:rPr lang="en-US" sz="2200" dirty="0">
                <a:solidFill>
                  <a:srgbClr val="BF0202"/>
                </a:solidFill>
                <a:latin typeface="Papyrus"/>
                <a:cs typeface="Papyrus"/>
              </a:rPr>
              <a:t> </a:t>
            </a:r>
            <a:r>
              <a:rPr lang="en-US" sz="2200" dirty="0" err="1">
                <a:solidFill>
                  <a:srgbClr val="BF0202"/>
                </a:solidFill>
                <a:latin typeface="Papyrus"/>
                <a:cs typeface="Papyrus"/>
              </a:rPr>
              <a:t>hagas</a:t>
            </a:r>
            <a:r>
              <a:rPr lang="en-US" sz="2200" dirty="0">
                <a:solidFill>
                  <a:srgbClr val="BF0202"/>
                </a:solidFill>
                <a:latin typeface="Papyrus"/>
                <a:cs typeface="Papyrus"/>
              </a:rPr>
              <a:t> </a:t>
            </a:r>
            <a:r>
              <a:rPr lang="en-US" sz="2200" dirty="0" err="1">
                <a:solidFill>
                  <a:srgbClr val="BF0202"/>
                </a:solidFill>
                <a:latin typeface="Papyrus"/>
                <a:cs typeface="Papyrus"/>
              </a:rPr>
              <a:t>memoria</a:t>
            </a:r>
            <a:r>
              <a:rPr lang="en-US" sz="2200" dirty="0">
                <a:solidFill>
                  <a:srgbClr val="BF0202"/>
                </a:solidFill>
                <a:latin typeface="Papyrus"/>
                <a:cs typeface="Papyrus"/>
              </a:rPr>
              <a:t> </a:t>
            </a:r>
            <a:endParaRPr lang="en-US" sz="2200" dirty="0" smtClean="0">
              <a:solidFill>
                <a:srgbClr val="BF0202"/>
              </a:solidFill>
              <a:latin typeface="Papyrus"/>
              <a:cs typeface="Papyrus"/>
            </a:endParaRPr>
          </a:p>
          <a:p>
            <a:pPr algn="ctr"/>
            <a:r>
              <a:rPr lang="en-US" sz="2200" dirty="0" smtClean="0">
                <a:latin typeface="Papyrus"/>
                <a:cs typeface="Papyrus"/>
              </a:rPr>
              <a:t>de </a:t>
            </a:r>
            <a:r>
              <a:rPr lang="en-US" sz="2200" dirty="0" err="1">
                <a:latin typeface="Papyrus"/>
                <a:cs typeface="Papyrus"/>
              </a:rPr>
              <a:t>que</a:t>
            </a:r>
            <a:r>
              <a:rPr lang="en-US" sz="2200" dirty="0">
                <a:latin typeface="Papyrus"/>
                <a:cs typeface="Papyrus"/>
              </a:rPr>
              <a:t> he </a:t>
            </a:r>
            <a:r>
              <a:rPr lang="en-US" sz="2200" dirty="0" err="1">
                <a:latin typeface="Papyrus"/>
                <a:cs typeface="Papyrus"/>
              </a:rPr>
              <a:t>andado</a:t>
            </a:r>
            <a:r>
              <a:rPr lang="en-US" sz="2200" dirty="0">
                <a:latin typeface="Papyrus"/>
                <a:cs typeface="Papyrus"/>
              </a:rPr>
              <a:t> </a:t>
            </a:r>
            <a:r>
              <a:rPr lang="en-US" sz="2200" dirty="0" err="1">
                <a:latin typeface="Papyrus"/>
                <a:cs typeface="Papyrus"/>
              </a:rPr>
              <a:t>fielmente</a:t>
            </a:r>
            <a:r>
              <a:rPr lang="en-US" sz="2200" dirty="0">
                <a:latin typeface="Papyrus"/>
                <a:cs typeface="Papyrus"/>
              </a:rPr>
              <a:t> </a:t>
            </a:r>
            <a:r>
              <a:rPr lang="en-US" sz="2200" dirty="0" err="1">
                <a:latin typeface="Papyrus"/>
                <a:cs typeface="Papyrus"/>
              </a:rPr>
              <a:t>delante</a:t>
            </a:r>
            <a:r>
              <a:rPr lang="en-US" sz="2200" dirty="0">
                <a:latin typeface="Papyrus"/>
                <a:cs typeface="Papyrus"/>
              </a:rPr>
              <a:t> de </a:t>
            </a:r>
            <a:r>
              <a:rPr lang="en-US" sz="2200" dirty="0" err="1">
                <a:latin typeface="Papyrus"/>
                <a:cs typeface="Papyrus"/>
              </a:rPr>
              <a:t>ti</a:t>
            </a:r>
            <a:r>
              <a:rPr lang="en-US" sz="2200" dirty="0">
                <a:latin typeface="Papyrus"/>
                <a:cs typeface="Papyrus"/>
              </a:rPr>
              <a:t> </a:t>
            </a:r>
            <a:endParaRPr lang="en-US" sz="2200" dirty="0" smtClean="0">
              <a:latin typeface="Papyrus"/>
              <a:cs typeface="Papyrus"/>
            </a:endParaRPr>
          </a:p>
          <a:p>
            <a:pPr algn="ctr"/>
            <a:r>
              <a:rPr lang="en-US" sz="2200" dirty="0" smtClean="0">
                <a:latin typeface="Papyrus"/>
                <a:cs typeface="Papyrus"/>
              </a:rPr>
              <a:t>y </a:t>
            </a:r>
            <a:r>
              <a:rPr lang="en-US" sz="2200" dirty="0">
                <a:latin typeface="Papyrus"/>
                <a:cs typeface="Papyrus"/>
              </a:rPr>
              <a:t>con </a:t>
            </a:r>
            <a:r>
              <a:rPr lang="en-US" sz="2200" dirty="0" err="1">
                <a:latin typeface="Papyrus"/>
                <a:cs typeface="Papyrus"/>
              </a:rPr>
              <a:t>corazón</a:t>
            </a:r>
            <a:r>
              <a:rPr lang="en-US" sz="2200" dirty="0">
                <a:latin typeface="Papyrus"/>
                <a:cs typeface="Papyrus"/>
              </a:rPr>
              <a:t> </a:t>
            </a:r>
            <a:r>
              <a:rPr lang="en-US" sz="2200" dirty="0" err="1">
                <a:latin typeface="Papyrus"/>
                <a:cs typeface="Papyrus"/>
              </a:rPr>
              <a:t>íntegro</a:t>
            </a:r>
            <a:r>
              <a:rPr lang="en-US" sz="2200" dirty="0">
                <a:latin typeface="Papyrus"/>
                <a:cs typeface="Papyrus"/>
              </a:rPr>
              <a:t>, </a:t>
            </a:r>
            <a:r>
              <a:rPr lang="en-US" sz="2200" dirty="0" err="1">
                <a:latin typeface="Papyrus"/>
                <a:cs typeface="Papyrus"/>
              </a:rPr>
              <a:t>que</a:t>
            </a:r>
            <a:r>
              <a:rPr lang="en-US" sz="2200" dirty="0">
                <a:latin typeface="Papyrus"/>
                <a:cs typeface="Papyrus"/>
              </a:rPr>
              <a:t> he </a:t>
            </a:r>
            <a:r>
              <a:rPr lang="en-US" sz="2200" dirty="0" err="1" smtClean="0">
                <a:latin typeface="Papyrus"/>
                <a:cs typeface="Papyrus"/>
              </a:rPr>
              <a:t>hecho</a:t>
            </a:r>
            <a:endParaRPr lang="en-US" sz="2200" dirty="0" smtClean="0">
              <a:latin typeface="Papyrus"/>
              <a:cs typeface="Papyrus"/>
            </a:endParaRPr>
          </a:p>
          <a:p>
            <a:pPr algn="ctr"/>
            <a:r>
              <a:rPr lang="en-US" sz="2200" dirty="0" smtClean="0">
                <a:latin typeface="Papyrus"/>
                <a:cs typeface="Papyrus"/>
              </a:rPr>
              <a:t> </a:t>
            </a:r>
            <a:r>
              <a:rPr lang="en-US" sz="2200" dirty="0" err="1">
                <a:latin typeface="Papyrus"/>
                <a:cs typeface="Papyrus"/>
              </a:rPr>
              <a:t>las</a:t>
            </a:r>
            <a:r>
              <a:rPr lang="en-US" sz="2200" dirty="0">
                <a:latin typeface="Papyrus"/>
                <a:cs typeface="Papyrus"/>
              </a:rPr>
              <a:t> </a:t>
            </a:r>
            <a:r>
              <a:rPr lang="en-US" sz="2200" dirty="0" err="1">
                <a:latin typeface="Papyrus"/>
                <a:cs typeface="Papyrus"/>
              </a:rPr>
              <a:t>cosas</a:t>
            </a:r>
            <a:r>
              <a:rPr lang="en-US" sz="2200" dirty="0">
                <a:latin typeface="Papyrus"/>
                <a:cs typeface="Papyrus"/>
              </a:rPr>
              <a:t> </a:t>
            </a:r>
            <a:r>
              <a:rPr lang="en-US" sz="2200" dirty="0" err="1">
                <a:latin typeface="Papyrus"/>
                <a:cs typeface="Papyrus"/>
              </a:rPr>
              <a:t>que</a:t>
            </a:r>
            <a:r>
              <a:rPr lang="en-US" sz="2200" dirty="0">
                <a:latin typeface="Papyrus"/>
                <a:cs typeface="Papyrus"/>
              </a:rPr>
              <a:t> </a:t>
            </a:r>
            <a:r>
              <a:rPr lang="en-US" sz="2200" dirty="0" err="1">
                <a:latin typeface="Papyrus"/>
                <a:cs typeface="Papyrus"/>
              </a:rPr>
              <a:t>te</a:t>
            </a:r>
            <a:r>
              <a:rPr lang="en-US" sz="2200" dirty="0">
                <a:latin typeface="Papyrus"/>
                <a:cs typeface="Papyrus"/>
              </a:rPr>
              <a:t> </a:t>
            </a:r>
            <a:r>
              <a:rPr lang="en-US" sz="2200" dirty="0" err="1">
                <a:latin typeface="Papyrus"/>
                <a:cs typeface="Papyrus"/>
              </a:rPr>
              <a:t>agradan</a:t>
            </a:r>
            <a:r>
              <a:rPr lang="en-US" sz="2200" dirty="0" smtClean="0">
                <a:latin typeface="Papyrus"/>
                <a:cs typeface="Papyrus"/>
              </a:rPr>
              <a:t>.</a:t>
            </a:r>
          </a:p>
          <a:p>
            <a:pPr algn="ctr"/>
            <a:r>
              <a:rPr lang="en-US" sz="2200" dirty="0" smtClean="0">
                <a:latin typeface="Papyrus"/>
                <a:cs typeface="Papyrus"/>
              </a:rPr>
              <a:t> </a:t>
            </a:r>
            <a:r>
              <a:rPr lang="en-US" sz="2200" dirty="0">
                <a:latin typeface="Papyrus"/>
                <a:cs typeface="Papyrus"/>
              </a:rPr>
              <a:t>Y </a:t>
            </a:r>
            <a:r>
              <a:rPr lang="en-US" sz="2200" dirty="0" err="1">
                <a:latin typeface="Papyrus"/>
                <a:cs typeface="Papyrus"/>
              </a:rPr>
              <a:t>Ezequías</a:t>
            </a:r>
            <a:r>
              <a:rPr lang="en-US" sz="2200" dirty="0">
                <a:latin typeface="Papyrus"/>
                <a:cs typeface="Papyrus"/>
              </a:rPr>
              <a:t> </a:t>
            </a:r>
            <a:r>
              <a:rPr lang="en-US" sz="2200" dirty="0" err="1">
                <a:latin typeface="Papyrus"/>
                <a:cs typeface="Papyrus"/>
              </a:rPr>
              <a:t>lloró</a:t>
            </a:r>
            <a:r>
              <a:rPr lang="en-US" sz="2200" dirty="0">
                <a:latin typeface="Papyrus"/>
                <a:cs typeface="Papyrus"/>
              </a:rPr>
              <a:t> </a:t>
            </a:r>
            <a:r>
              <a:rPr lang="en-US" sz="2200" dirty="0" err="1">
                <a:latin typeface="Papyrus"/>
                <a:cs typeface="Papyrus"/>
              </a:rPr>
              <a:t>amargamente</a:t>
            </a:r>
            <a:r>
              <a:rPr lang="en-US" sz="2200" dirty="0" smtClean="0">
                <a:latin typeface="Papyrus"/>
                <a:cs typeface="Papyrus"/>
              </a:rPr>
              <a:t>.</a:t>
            </a:r>
            <a:r>
              <a:rPr lang="en-US" sz="2000" dirty="0" smtClean="0">
                <a:latin typeface="Papyrus"/>
                <a:cs typeface="Papyrus"/>
              </a:rPr>
              <a:t>”    </a:t>
            </a:r>
          </a:p>
          <a:p>
            <a:pPr algn="ctr"/>
            <a:r>
              <a:rPr lang="en-US" sz="2000" dirty="0" smtClean="0">
                <a:latin typeface="Papyrus"/>
                <a:cs typeface="Papyrus"/>
              </a:rPr>
              <a:t> 2 Reyes 20:3</a:t>
            </a:r>
            <a:endParaRPr lang="en-US" sz="2000" dirty="0">
              <a:latin typeface="Papyrus"/>
              <a:cs typeface="Papyrus"/>
            </a:endParaRPr>
          </a:p>
        </p:txBody>
      </p:sp>
      <p:sp>
        <p:nvSpPr>
          <p:cNvPr id="7" name="TextBox 6"/>
          <p:cNvSpPr txBox="1"/>
          <p:nvPr/>
        </p:nvSpPr>
        <p:spPr>
          <a:xfrm>
            <a:off x="3375217" y="2318327"/>
            <a:ext cx="5313463" cy="707886"/>
          </a:xfrm>
          <a:prstGeom prst="rect">
            <a:avLst/>
          </a:prstGeom>
          <a:noFill/>
        </p:spPr>
        <p:txBody>
          <a:bodyPr wrap="square" rtlCol="0">
            <a:spAutoFit/>
          </a:bodyPr>
          <a:lstStyle/>
          <a:p>
            <a:r>
              <a:rPr lang="en-US" sz="4000" dirty="0" smtClean="0">
                <a:solidFill>
                  <a:schemeClr val="bg1"/>
                </a:solidFill>
                <a:latin typeface="Papyrus"/>
                <a:cs typeface="Papyrus"/>
              </a:rPr>
              <a:t>“</a:t>
            </a:r>
            <a:r>
              <a:rPr lang="en-US" sz="4000" dirty="0" err="1" smtClean="0">
                <a:solidFill>
                  <a:schemeClr val="bg1"/>
                </a:solidFill>
                <a:latin typeface="Papyrus"/>
                <a:cs typeface="Papyrus"/>
              </a:rPr>
              <a:t>Recuérdame</a:t>
            </a:r>
            <a:r>
              <a:rPr lang="en-US" sz="4000" dirty="0" smtClean="0">
                <a:solidFill>
                  <a:schemeClr val="bg1"/>
                </a:solidFill>
                <a:latin typeface="Papyrus"/>
                <a:cs typeface="Papyrus"/>
              </a:rPr>
              <a:t>, </a:t>
            </a:r>
            <a:r>
              <a:rPr lang="en-US" sz="4000" dirty="0" smtClean="0">
                <a:solidFill>
                  <a:schemeClr val="bg1"/>
                </a:solidFill>
                <a:latin typeface="Gabriola"/>
                <a:cs typeface="Gabriola"/>
              </a:rPr>
              <a:t>O </a:t>
            </a:r>
            <a:r>
              <a:rPr lang="en-US" sz="4000" dirty="0">
                <a:solidFill>
                  <a:schemeClr val="bg1"/>
                </a:solidFill>
                <a:latin typeface="Papyrus"/>
                <a:cs typeface="Papyrus"/>
              </a:rPr>
              <a:t>Dios</a:t>
            </a:r>
            <a:r>
              <a:rPr lang="en-US" sz="4000" dirty="0" smtClean="0">
                <a:solidFill>
                  <a:schemeClr val="bg1"/>
                </a:solidFill>
                <a:latin typeface="Papyrus"/>
                <a:cs typeface="Papyrus"/>
              </a:rPr>
              <a:t>”</a:t>
            </a:r>
            <a:endParaRPr lang="en-US" sz="4000" dirty="0">
              <a:solidFill>
                <a:schemeClr val="bg1"/>
              </a:solidFill>
              <a:latin typeface="Papyrus"/>
              <a:cs typeface="Papyrus"/>
            </a:endParaRPr>
          </a:p>
        </p:txBody>
      </p:sp>
      <p:sp>
        <p:nvSpPr>
          <p:cNvPr id="8" name="TextBox 7"/>
          <p:cNvSpPr txBox="1"/>
          <p:nvPr/>
        </p:nvSpPr>
        <p:spPr>
          <a:xfrm>
            <a:off x="1096082" y="270274"/>
            <a:ext cx="6970315"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000" dirty="0" err="1">
                <a:latin typeface="Gabriola"/>
                <a:cs typeface="Gabriola"/>
              </a:rPr>
              <a:t>Recibe</a:t>
            </a:r>
            <a:r>
              <a:rPr lang="en-US" sz="4000" dirty="0">
                <a:latin typeface="Gabriola"/>
                <a:cs typeface="Gabriola"/>
              </a:rPr>
              <a:t> </a:t>
            </a:r>
            <a:r>
              <a:rPr lang="en-US" sz="4000" dirty="0" smtClean="0">
                <a:latin typeface="Gabriola"/>
                <a:cs typeface="Gabriola"/>
              </a:rPr>
              <a:t> </a:t>
            </a:r>
            <a:r>
              <a:rPr lang="en-US" sz="4000" dirty="0" err="1">
                <a:latin typeface="Gabriola"/>
                <a:cs typeface="Gabriola"/>
              </a:rPr>
              <a:t>Sanación</a:t>
            </a:r>
            <a:r>
              <a:rPr lang="en-US" sz="4000" dirty="0">
                <a:latin typeface="Gabriola"/>
                <a:cs typeface="Gabriola"/>
              </a:rPr>
              <a:t> y </a:t>
            </a:r>
            <a:r>
              <a:rPr lang="en-US" sz="4000" dirty="0" err="1" smtClean="0">
                <a:latin typeface="Gabriola"/>
                <a:cs typeface="Gabriola"/>
              </a:rPr>
              <a:t>Protección</a:t>
            </a:r>
            <a:r>
              <a:rPr lang="en-US" sz="4000" dirty="0" smtClean="0">
                <a:latin typeface="Gabriola"/>
                <a:cs typeface="Gabriola"/>
              </a:rPr>
              <a:t> </a:t>
            </a:r>
            <a:r>
              <a:rPr lang="en-US" sz="4000" dirty="0" err="1" smtClean="0">
                <a:latin typeface="Gabriola"/>
                <a:cs typeface="Gabriola"/>
              </a:rPr>
              <a:t>Sobrenatural</a:t>
            </a:r>
            <a:endParaRPr lang="en-US" sz="4000" dirty="0">
              <a:latin typeface="Gabriola"/>
              <a:cs typeface="Gabriola"/>
            </a:endParaRPr>
          </a:p>
          <a:p>
            <a:r>
              <a:rPr lang="en-US" sz="4000" dirty="0">
                <a:latin typeface="Gabriola"/>
                <a:cs typeface="Gabriola"/>
              </a:rPr>
              <a:t>    </a:t>
            </a:r>
            <a:r>
              <a:rPr lang="en-US" sz="4000" dirty="0" smtClean="0">
                <a:latin typeface="Gabriola"/>
                <a:cs typeface="Gabriola"/>
              </a:rPr>
              <a:t>                      Al </a:t>
            </a:r>
            <a:r>
              <a:rPr lang="en-US" sz="4000" dirty="0" err="1">
                <a:latin typeface="Gabriola"/>
                <a:cs typeface="Gabriola"/>
              </a:rPr>
              <a:t>igual</a:t>
            </a:r>
            <a:r>
              <a:rPr lang="en-US" sz="4000" dirty="0">
                <a:latin typeface="Gabriola"/>
                <a:cs typeface="Gabriola"/>
              </a:rPr>
              <a:t> </a:t>
            </a:r>
            <a:r>
              <a:rPr lang="en-US" sz="4000" dirty="0" err="1">
                <a:latin typeface="Gabriola"/>
                <a:cs typeface="Gabriola"/>
              </a:rPr>
              <a:t>que</a:t>
            </a:r>
            <a:r>
              <a:rPr lang="en-US" sz="4000" dirty="0">
                <a:latin typeface="Gabriola"/>
                <a:cs typeface="Gabriola"/>
              </a:rPr>
              <a:t> </a:t>
            </a:r>
            <a:r>
              <a:rPr lang="en-US" sz="4000" dirty="0" err="1">
                <a:latin typeface="Gabriola"/>
                <a:cs typeface="Gabriola"/>
              </a:rPr>
              <a:t>Ezequías</a:t>
            </a:r>
            <a:endParaRPr lang="en-US" sz="4000" dirty="0">
              <a:solidFill>
                <a:schemeClr val="bg1"/>
              </a:solidFill>
              <a:latin typeface="Gabriola"/>
              <a:cs typeface="Gabriola"/>
            </a:endParaRPr>
          </a:p>
        </p:txBody>
      </p:sp>
      <p:pic>
        <p:nvPicPr>
          <p:cNvPr id="6" name="Picture 5" descr="HezekiahPraying-1.jpg"/>
          <p:cNvPicPr>
            <a:picLocks noChangeAspect="1"/>
          </p:cNvPicPr>
          <p:nvPr/>
        </p:nvPicPr>
        <p:blipFill>
          <a:blip r:embed="rId2">
            <a:extLst>
              <a:ext uri="{BEBA8EAE-BF5A-486C-A8C5-ECC9F3942E4B}">
                <a14:imgProps xmlns:a14="http://schemas.microsoft.com/office/drawing/2010/main">
                  <a14:imgLayer r:embed="rId3">
                    <a14:imgEffect>
                      <a14:backgroundRemoval t="9795" b="97267" l="5333" r="90000">
                        <a14:foregroundMark x1="19000" y1="80182" x2="14000" y2="86105"/>
                        <a14:foregroundMark x1="27667" y1="72437" x2="22333" y2="74260"/>
                        <a14:foregroundMark x1="35333" y1="74487" x2="35333" y2="76082"/>
                      </a14:backgroundRemoval>
                    </a14:imgEffect>
                  </a14:imgLayer>
                </a14:imgProps>
              </a:ext>
              <a:ext uri="{28A0092B-C50C-407E-A947-70E740481C1C}">
                <a14:useLocalDpi xmlns:a14="http://schemas.microsoft.com/office/drawing/2010/main" val="0"/>
              </a:ext>
            </a:extLst>
          </a:blip>
          <a:stretch>
            <a:fillRect/>
          </a:stretch>
        </p:blipFill>
        <p:spPr>
          <a:xfrm>
            <a:off x="-305146" y="270274"/>
            <a:ext cx="4471093" cy="6721993"/>
          </a:xfrm>
          <a:prstGeom prst="rect">
            <a:avLst/>
          </a:prstGeom>
        </p:spPr>
      </p:pic>
    </p:spTree>
    <p:extLst>
      <p:ext uri="{BB962C8B-B14F-4D97-AF65-F5344CB8AC3E}">
        <p14:creationId xmlns:p14="http://schemas.microsoft.com/office/powerpoint/2010/main" val="211112356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7999"/>
          </a:xfrm>
          <a:prstGeom prst="rect">
            <a:avLst/>
          </a:prstGeom>
          <a:solidFill>
            <a:schemeClr val="accent6">
              <a:lumMod val="50000"/>
            </a:schemeClr>
          </a:solidFill>
        </p:spPr>
        <p:txBody>
          <a:bodyPr wrap="square" rtlCol="0">
            <a:spAutoFit/>
          </a:bodyPr>
          <a:lstStyle/>
          <a:p>
            <a:endParaRPr lang="en-US" dirty="0"/>
          </a:p>
        </p:txBody>
      </p:sp>
      <p:pic>
        <p:nvPicPr>
          <p:cNvPr id="3" name="Picture 2" descr="Nehemiah-upload-516x650.jpg"/>
          <p:cNvPicPr>
            <a:picLocks noChangeAspect="1"/>
          </p:cNvPicPr>
          <p:nvPr/>
        </p:nvPicPr>
        <p:blipFill rotWithShape="1">
          <a:blip r:embed="rId2">
            <a:extLst>
              <a:ext uri="{28A0092B-C50C-407E-A947-70E740481C1C}">
                <a14:useLocalDpi xmlns:a14="http://schemas.microsoft.com/office/drawing/2010/main" val="0"/>
              </a:ext>
            </a:extLst>
          </a:blip>
          <a:srcRect r="2947"/>
          <a:stretch/>
        </p:blipFill>
        <p:spPr>
          <a:xfrm>
            <a:off x="200503" y="400086"/>
            <a:ext cx="4583515" cy="6146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4930416" y="3042358"/>
            <a:ext cx="4088161" cy="35394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200" dirty="0">
                <a:latin typeface="Gabriola"/>
                <a:cs typeface="Gabriola"/>
              </a:rPr>
              <a:t>No </a:t>
            </a:r>
            <a:r>
              <a:rPr lang="en-US" sz="3200" dirty="0" err="1">
                <a:latin typeface="Gabriola"/>
                <a:cs typeface="Gabriola"/>
              </a:rPr>
              <a:t>temas</a:t>
            </a:r>
            <a:r>
              <a:rPr lang="en-US" sz="3200" dirty="0">
                <a:latin typeface="Gabriola"/>
                <a:cs typeface="Gabriola"/>
              </a:rPr>
              <a:t> </a:t>
            </a:r>
            <a:r>
              <a:rPr lang="en-US" sz="3200" dirty="0" err="1">
                <a:latin typeface="Gabriola"/>
                <a:cs typeface="Gabriola"/>
              </a:rPr>
              <a:t>por</a:t>
            </a:r>
            <a:r>
              <a:rPr lang="en-US" sz="3200" dirty="0">
                <a:latin typeface="Gabriola"/>
                <a:cs typeface="Gabriola"/>
              </a:rPr>
              <a:t> </a:t>
            </a:r>
            <a:r>
              <a:rPr lang="en-US" sz="3200" dirty="0" err="1">
                <a:latin typeface="Gabriola"/>
                <a:cs typeface="Gabriola"/>
              </a:rPr>
              <a:t>tu</a:t>
            </a:r>
            <a:r>
              <a:rPr lang="en-US" sz="3200" dirty="0">
                <a:latin typeface="Gabriola"/>
                <a:cs typeface="Gabriola"/>
              </a:rPr>
              <a:t> </a:t>
            </a:r>
            <a:r>
              <a:rPr lang="en-US" sz="3200" dirty="0" err="1">
                <a:latin typeface="Gabriola"/>
                <a:cs typeface="Gabriola"/>
              </a:rPr>
              <a:t>enemigo</a:t>
            </a:r>
            <a:r>
              <a:rPr lang="en-US" sz="3200" dirty="0">
                <a:latin typeface="Gabriola"/>
                <a:cs typeface="Gabriola"/>
              </a:rPr>
              <a:t> "</a:t>
            </a:r>
          </a:p>
          <a:p>
            <a:r>
              <a:rPr lang="en-US" sz="3200" dirty="0">
                <a:latin typeface="Gabriola"/>
                <a:cs typeface="Gabriola"/>
              </a:rPr>
              <a:t>       </a:t>
            </a:r>
            <a:r>
              <a:rPr lang="en-US" sz="3200" dirty="0" err="1">
                <a:latin typeface="Gabriola"/>
                <a:cs typeface="Gabriola"/>
              </a:rPr>
              <a:t>Recuerde</a:t>
            </a:r>
            <a:r>
              <a:rPr lang="en-US" sz="3200" dirty="0">
                <a:latin typeface="Gabriola"/>
                <a:cs typeface="Gabriola"/>
              </a:rPr>
              <a:t> </a:t>
            </a:r>
            <a:r>
              <a:rPr lang="en-US" sz="3200" dirty="0" err="1">
                <a:latin typeface="Gabriola"/>
                <a:cs typeface="Gabriola"/>
              </a:rPr>
              <a:t>que</a:t>
            </a:r>
            <a:r>
              <a:rPr lang="en-US" sz="3200" dirty="0">
                <a:latin typeface="Gabriola"/>
                <a:cs typeface="Gabriola"/>
              </a:rPr>
              <a:t> el </a:t>
            </a:r>
            <a:r>
              <a:rPr lang="en-US" sz="3200" dirty="0" err="1">
                <a:latin typeface="Gabriola"/>
                <a:cs typeface="Gabriola"/>
              </a:rPr>
              <a:t>Señor</a:t>
            </a:r>
            <a:endParaRPr lang="en-US" sz="3200" dirty="0">
              <a:latin typeface="Gabriola"/>
              <a:cs typeface="Gabriola"/>
            </a:endParaRPr>
          </a:p>
          <a:p>
            <a:r>
              <a:rPr lang="en-US" sz="3200" dirty="0">
                <a:latin typeface="Gabriola"/>
                <a:cs typeface="Gabriola"/>
              </a:rPr>
              <a:t>           </a:t>
            </a:r>
            <a:r>
              <a:rPr lang="en-US" sz="3200" dirty="0" err="1">
                <a:latin typeface="Gabriola"/>
                <a:cs typeface="Gabriola"/>
              </a:rPr>
              <a:t>es</a:t>
            </a:r>
            <a:r>
              <a:rPr lang="en-US" sz="3200" dirty="0">
                <a:latin typeface="Gabriola"/>
                <a:cs typeface="Gabriola"/>
              </a:rPr>
              <a:t> </a:t>
            </a:r>
            <a:r>
              <a:rPr lang="en-US" sz="3200" dirty="0" err="1">
                <a:latin typeface="Gabriola"/>
                <a:cs typeface="Gabriola"/>
              </a:rPr>
              <a:t>grande</a:t>
            </a:r>
            <a:r>
              <a:rPr lang="en-US" sz="3200" dirty="0">
                <a:latin typeface="Gabriola"/>
                <a:cs typeface="Gabriola"/>
              </a:rPr>
              <a:t> y horrible</a:t>
            </a:r>
          </a:p>
          <a:p>
            <a:endParaRPr lang="en-US" sz="3200" dirty="0">
              <a:latin typeface="Gabriola"/>
              <a:cs typeface="Gabriola"/>
            </a:endParaRPr>
          </a:p>
          <a:p>
            <a:r>
              <a:rPr lang="en-US" sz="3200" dirty="0" err="1">
                <a:latin typeface="Gabriola"/>
                <a:cs typeface="Gabriola"/>
              </a:rPr>
              <a:t>Lucha</a:t>
            </a:r>
            <a:r>
              <a:rPr lang="en-US" sz="3200" dirty="0">
                <a:latin typeface="Gabriola"/>
                <a:cs typeface="Gabriola"/>
              </a:rPr>
              <a:t> </a:t>
            </a:r>
            <a:r>
              <a:rPr lang="en-US" sz="3200" dirty="0" err="1">
                <a:latin typeface="Gabriola"/>
                <a:cs typeface="Gabriola"/>
              </a:rPr>
              <a:t>por</a:t>
            </a:r>
            <a:r>
              <a:rPr lang="en-US" sz="3200" dirty="0">
                <a:latin typeface="Gabriola"/>
                <a:cs typeface="Gabriola"/>
              </a:rPr>
              <a:t> </a:t>
            </a:r>
            <a:r>
              <a:rPr lang="en-US" sz="3200" dirty="0" err="1">
                <a:latin typeface="Gabriola"/>
                <a:cs typeface="Gabriola"/>
              </a:rPr>
              <a:t>tus</a:t>
            </a:r>
            <a:r>
              <a:rPr lang="en-US" sz="3200" dirty="0">
                <a:latin typeface="Gabriola"/>
                <a:cs typeface="Gabriola"/>
              </a:rPr>
              <a:t> </a:t>
            </a:r>
            <a:r>
              <a:rPr lang="en-US" sz="3200" dirty="0" err="1" smtClean="0">
                <a:latin typeface="Gabriola"/>
                <a:cs typeface="Gabriola"/>
              </a:rPr>
              <a:t>hermanos</a:t>
            </a:r>
            <a:endParaRPr lang="en-US" sz="3200" dirty="0">
              <a:latin typeface="Gabriola"/>
              <a:cs typeface="Gabriola"/>
            </a:endParaRPr>
          </a:p>
          <a:p>
            <a:r>
              <a:rPr lang="en-US" sz="3200" dirty="0" err="1">
                <a:latin typeface="Gabriola"/>
                <a:cs typeface="Gabriola"/>
              </a:rPr>
              <a:t>Lucha</a:t>
            </a:r>
            <a:r>
              <a:rPr lang="en-US" sz="3200" dirty="0">
                <a:latin typeface="Gabriola"/>
                <a:cs typeface="Gabriola"/>
              </a:rPr>
              <a:t> </a:t>
            </a:r>
            <a:r>
              <a:rPr lang="en-US" sz="3200" dirty="0" err="1">
                <a:latin typeface="Gabriola"/>
                <a:cs typeface="Gabriola"/>
              </a:rPr>
              <a:t>por</a:t>
            </a:r>
            <a:r>
              <a:rPr lang="en-US" sz="3200" dirty="0">
                <a:latin typeface="Gabriola"/>
                <a:cs typeface="Gabriola"/>
              </a:rPr>
              <a:t> </a:t>
            </a:r>
            <a:r>
              <a:rPr lang="en-US" sz="3200" dirty="0" err="1">
                <a:latin typeface="Gabriola"/>
                <a:cs typeface="Gabriola"/>
              </a:rPr>
              <a:t>tus</a:t>
            </a:r>
            <a:r>
              <a:rPr lang="en-US" sz="3200" dirty="0">
                <a:latin typeface="Gabriola"/>
                <a:cs typeface="Gabriola"/>
              </a:rPr>
              <a:t> </a:t>
            </a:r>
            <a:r>
              <a:rPr lang="en-US" sz="3200" dirty="0" err="1" smtClean="0">
                <a:latin typeface="Gabriola"/>
                <a:cs typeface="Gabriola"/>
              </a:rPr>
              <a:t>Hijos</a:t>
            </a:r>
            <a:r>
              <a:rPr lang="en-US" sz="3200" dirty="0" smtClean="0">
                <a:latin typeface="Gabriola"/>
                <a:cs typeface="Gabriola"/>
              </a:rPr>
              <a:t> y </a:t>
            </a:r>
            <a:r>
              <a:rPr lang="en-US" sz="3200" dirty="0" err="1" smtClean="0">
                <a:latin typeface="Gabriola"/>
                <a:cs typeface="Gabriola"/>
              </a:rPr>
              <a:t>Hijas</a:t>
            </a:r>
            <a:endParaRPr lang="en-US" sz="3200" dirty="0">
              <a:latin typeface="Gabriola"/>
              <a:cs typeface="Gabriola"/>
            </a:endParaRPr>
          </a:p>
          <a:p>
            <a:r>
              <a:rPr lang="en-US" sz="3200" dirty="0" err="1">
                <a:latin typeface="Gabriola"/>
                <a:cs typeface="Gabriola"/>
              </a:rPr>
              <a:t>Lucha</a:t>
            </a:r>
            <a:r>
              <a:rPr lang="en-US" sz="3200" dirty="0">
                <a:latin typeface="Gabriola"/>
                <a:cs typeface="Gabriola"/>
              </a:rPr>
              <a:t> </a:t>
            </a:r>
            <a:r>
              <a:rPr lang="en-US" sz="3200" dirty="0" err="1">
                <a:latin typeface="Gabriola"/>
                <a:cs typeface="Gabriola"/>
              </a:rPr>
              <a:t>por</a:t>
            </a:r>
            <a:r>
              <a:rPr lang="en-US" sz="3200" dirty="0">
                <a:latin typeface="Gabriola"/>
                <a:cs typeface="Gabriola"/>
              </a:rPr>
              <a:t> </a:t>
            </a:r>
            <a:r>
              <a:rPr lang="en-US" sz="3200" dirty="0" err="1">
                <a:latin typeface="Gabriola"/>
                <a:cs typeface="Gabriola"/>
              </a:rPr>
              <a:t>sus</a:t>
            </a:r>
            <a:r>
              <a:rPr lang="en-US" sz="3200" dirty="0">
                <a:latin typeface="Gabriola"/>
                <a:cs typeface="Gabriola"/>
              </a:rPr>
              <a:t> </a:t>
            </a:r>
            <a:r>
              <a:rPr lang="en-US" sz="3200" dirty="0" err="1">
                <a:latin typeface="Gabriola"/>
                <a:cs typeface="Gabriola"/>
              </a:rPr>
              <a:t>esposas</a:t>
            </a:r>
            <a:r>
              <a:rPr lang="en-US" sz="3200" dirty="0">
                <a:latin typeface="Gabriola"/>
                <a:cs typeface="Gabriola"/>
              </a:rPr>
              <a:t> y </a:t>
            </a:r>
            <a:r>
              <a:rPr lang="en-US" sz="3200" dirty="0" smtClean="0">
                <a:latin typeface="Gabriola"/>
                <a:cs typeface="Gabriola"/>
              </a:rPr>
              <a:t>casas</a:t>
            </a:r>
            <a:endParaRPr lang="en-US" sz="3200" dirty="0">
              <a:latin typeface="Gabriola"/>
              <a:cs typeface="Gabriola"/>
            </a:endParaRPr>
          </a:p>
        </p:txBody>
      </p:sp>
      <p:sp>
        <p:nvSpPr>
          <p:cNvPr id="6" name="TextBox 5"/>
          <p:cNvSpPr txBox="1"/>
          <p:nvPr/>
        </p:nvSpPr>
        <p:spPr>
          <a:xfrm>
            <a:off x="5375498" y="243287"/>
            <a:ext cx="3357511" cy="208262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nSpc>
                <a:spcPct val="80000"/>
              </a:lnSpc>
            </a:pPr>
            <a:r>
              <a:rPr lang="en-US" sz="4000" dirty="0" err="1">
                <a:latin typeface="Gabriola"/>
                <a:cs typeface="Gabriola"/>
              </a:rPr>
              <a:t>V</a:t>
            </a:r>
            <a:r>
              <a:rPr lang="en-US" sz="4000" dirty="0" err="1" smtClean="0">
                <a:latin typeface="Gabriola"/>
                <a:cs typeface="Gabriola"/>
              </a:rPr>
              <a:t>encer</a:t>
            </a:r>
            <a:r>
              <a:rPr lang="en-US" sz="4000" dirty="0" smtClean="0">
                <a:latin typeface="Gabriola"/>
                <a:cs typeface="Gabriola"/>
              </a:rPr>
              <a:t> </a:t>
            </a:r>
            <a:r>
              <a:rPr lang="en-US" sz="4000" dirty="0">
                <a:latin typeface="Gabriola"/>
                <a:cs typeface="Gabriola"/>
              </a:rPr>
              <a:t>el </a:t>
            </a:r>
            <a:r>
              <a:rPr lang="en-US" sz="4000" dirty="0" err="1">
                <a:latin typeface="Gabriola"/>
                <a:cs typeface="Gabriola"/>
              </a:rPr>
              <a:t>miedo</a:t>
            </a:r>
            <a:endParaRPr lang="en-US" sz="4000" dirty="0">
              <a:latin typeface="Gabriola"/>
              <a:cs typeface="Gabriola"/>
            </a:endParaRPr>
          </a:p>
          <a:p>
            <a:pPr>
              <a:lnSpc>
                <a:spcPct val="80000"/>
              </a:lnSpc>
            </a:pPr>
            <a:r>
              <a:rPr lang="en-US" sz="4000" dirty="0">
                <a:latin typeface="Gabriola"/>
                <a:cs typeface="Gabriola"/>
              </a:rPr>
              <a:t> </a:t>
            </a:r>
            <a:r>
              <a:rPr lang="en-US" sz="4000" dirty="0" err="1">
                <a:latin typeface="Gabriola"/>
                <a:cs typeface="Gabriola"/>
              </a:rPr>
              <a:t>como</a:t>
            </a:r>
            <a:r>
              <a:rPr lang="en-US" sz="4000" dirty="0">
                <a:latin typeface="Gabriola"/>
                <a:cs typeface="Gabriola"/>
              </a:rPr>
              <a:t> </a:t>
            </a:r>
            <a:r>
              <a:rPr lang="en-US" sz="4000" dirty="0" err="1" smtClean="0">
                <a:latin typeface="Gabriola"/>
                <a:cs typeface="Gabriola"/>
              </a:rPr>
              <a:t>Nehemías</a:t>
            </a:r>
            <a:r>
              <a:rPr lang="en-US" sz="4000" dirty="0" smtClean="0">
                <a:latin typeface="Gabriola"/>
                <a:cs typeface="Gabriola"/>
              </a:rPr>
              <a:t>…</a:t>
            </a:r>
            <a:endParaRPr lang="en-US" sz="4000" dirty="0">
              <a:latin typeface="Gabriola"/>
              <a:cs typeface="Gabriola"/>
            </a:endParaRPr>
          </a:p>
          <a:p>
            <a:pPr>
              <a:lnSpc>
                <a:spcPct val="80000"/>
              </a:lnSpc>
            </a:pPr>
            <a:r>
              <a:rPr lang="en-US" sz="4000" dirty="0">
                <a:latin typeface="Gabriola"/>
                <a:cs typeface="Gabriola"/>
              </a:rPr>
              <a:t>  </a:t>
            </a:r>
            <a:r>
              <a:rPr lang="en-US" sz="4000" dirty="0" err="1">
                <a:latin typeface="Gabriola"/>
                <a:cs typeface="Gabriola"/>
              </a:rPr>
              <a:t>Recuperar</a:t>
            </a:r>
            <a:r>
              <a:rPr lang="en-US" sz="4000" dirty="0">
                <a:latin typeface="Gabriola"/>
                <a:cs typeface="Gabriola"/>
              </a:rPr>
              <a:t> lo </a:t>
            </a:r>
            <a:r>
              <a:rPr lang="en-US" sz="4000" dirty="0" err="1">
                <a:latin typeface="Gabriola"/>
                <a:cs typeface="Gabriola"/>
              </a:rPr>
              <a:t>que</a:t>
            </a:r>
            <a:r>
              <a:rPr lang="en-US" sz="4000" dirty="0">
                <a:latin typeface="Gabriola"/>
                <a:cs typeface="Gabriola"/>
              </a:rPr>
              <a:t> Dios </a:t>
            </a:r>
            <a:r>
              <a:rPr lang="en-US" sz="4000" dirty="0" err="1">
                <a:latin typeface="Gabriola"/>
                <a:cs typeface="Gabriola"/>
              </a:rPr>
              <a:t>te</a:t>
            </a:r>
            <a:r>
              <a:rPr lang="en-US" sz="4000" dirty="0">
                <a:latin typeface="Gabriola"/>
                <a:cs typeface="Gabriola"/>
              </a:rPr>
              <a:t> ha dado </a:t>
            </a:r>
            <a:r>
              <a:rPr lang="en-US" sz="4000" dirty="0" smtClean="0">
                <a:latin typeface="Gabriola"/>
                <a:cs typeface="Gabriola"/>
              </a:rPr>
              <a:t>!</a:t>
            </a:r>
            <a:endParaRPr lang="en-US" sz="4000" dirty="0">
              <a:solidFill>
                <a:srgbClr val="FFFFFF"/>
              </a:solidFill>
              <a:latin typeface="Gabriola"/>
              <a:cs typeface="Gabriola"/>
            </a:endParaRPr>
          </a:p>
        </p:txBody>
      </p:sp>
    </p:spTree>
    <p:extLst>
      <p:ext uri="{BB962C8B-B14F-4D97-AF65-F5344CB8AC3E}">
        <p14:creationId xmlns:p14="http://schemas.microsoft.com/office/powerpoint/2010/main" val="383263520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7999"/>
          </a:xfrm>
          <a:prstGeom prst="rect">
            <a:avLst/>
          </a:prstGeom>
          <a:solidFill>
            <a:srgbClr val="984807"/>
          </a:solidFill>
        </p:spPr>
        <p:txBody>
          <a:bodyPr wrap="square" rtlCol="0">
            <a:spAutoFit/>
          </a:bodyPr>
          <a:lstStyle/>
          <a:p>
            <a:endParaRPr lang="en-US" dirty="0"/>
          </a:p>
        </p:txBody>
      </p:sp>
      <p:pic>
        <p:nvPicPr>
          <p:cNvPr id="2" name="Picture 1" descr="images-7.jpeg"/>
          <p:cNvPicPr>
            <a:picLocks noChangeAspect="1"/>
          </p:cNvPicPr>
          <p:nvPr/>
        </p:nvPicPr>
        <p:blipFill rotWithShape="1">
          <a:blip r:embed="rId2">
            <a:extLst>
              <a:ext uri="{28A0092B-C50C-407E-A947-70E740481C1C}">
                <a14:useLocalDpi xmlns:a14="http://schemas.microsoft.com/office/drawing/2010/main" val="0"/>
              </a:ext>
            </a:extLst>
          </a:blip>
          <a:srcRect l="39871" r="13572"/>
          <a:stretch/>
        </p:blipFill>
        <p:spPr>
          <a:xfrm>
            <a:off x="501269" y="1435792"/>
            <a:ext cx="3478863" cy="3736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3863104" y="1277022"/>
            <a:ext cx="4838930" cy="224676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000" dirty="0" smtClean="0">
                <a:latin typeface="Papyrus"/>
                <a:cs typeface="Papyrus"/>
              </a:rPr>
              <a:t>“</a:t>
            </a:r>
            <a:r>
              <a:rPr lang="en-US" sz="2000" b="1" dirty="0">
                <a:latin typeface="Papyrus"/>
                <a:cs typeface="Papyrus"/>
              </a:rPr>
              <a:t> </a:t>
            </a:r>
            <a:r>
              <a:rPr lang="en-US" sz="2000" dirty="0">
                <a:latin typeface="Papyrus"/>
                <a:cs typeface="Papyrus"/>
              </a:rPr>
              <a:t>E </a:t>
            </a:r>
            <a:r>
              <a:rPr lang="en-US" sz="2000" dirty="0" err="1">
                <a:latin typeface="Papyrus"/>
                <a:cs typeface="Papyrus"/>
              </a:rPr>
              <a:t>hizo</a:t>
            </a:r>
            <a:r>
              <a:rPr lang="en-US" sz="2000" dirty="0">
                <a:latin typeface="Papyrus"/>
                <a:cs typeface="Papyrus"/>
              </a:rPr>
              <a:t> </a:t>
            </a:r>
            <a:r>
              <a:rPr lang="en-US" sz="2000" dirty="0" err="1">
                <a:latin typeface="Papyrus"/>
                <a:cs typeface="Papyrus"/>
              </a:rPr>
              <a:t>voto</a:t>
            </a:r>
            <a:r>
              <a:rPr lang="en-US" sz="2000" dirty="0">
                <a:latin typeface="Papyrus"/>
                <a:cs typeface="Papyrus"/>
              </a:rPr>
              <a:t> </a:t>
            </a:r>
            <a:r>
              <a:rPr lang="en-US" sz="2000" dirty="0" err="1">
                <a:latin typeface="Papyrus"/>
                <a:cs typeface="Papyrus"/>
              </a:rPr>
              <a:t>diciendo</a:t>
            </a:r>
            <a:r>
              <a:rPr lang="en-US" sz="2000" dirty="0">
                <a:latin typeface="Papyrus"/>
                <a:cs typeface="Papyrus"/>
              </a:rPr>
              <a:t>: «¡</a:t>
            </a:r>
            <a:r>
              <a:rPr lang="en-US" sz="2000" dirty="0" err="1">
                <a:latin typeface="Papyrus"/>
                <a:cs typeface="Papyrus"/>
              </a:rPr>
              <a:t>Jehová</a:t>
            </a:r>
            <a:r>
              <a:rPr lang="en-US" sz="2000" dirty="0">
                <a:latin typeface="Papyrus"/>
                <a:cs typeface="Papyrus"/>
              </a:rPr>
              <a:t> de los </a:t>
            </a:r>
            <a:r>
              <a:rPr lang="en-US" sz="2000" dirty="0" err="1">
                <a:latin typeface="Papyrus"/>
                <a:cs typeface="Papyrus"/>
              </a:rPr>
              <a:t>ejércitos</a:t>
            </a:r>
            <a:r>
              <a:rPr lang="en-US" sz="2000" dirty="0">
                <a:latin typeface="Papyrus"/>
                <a:cs typeface="Papyrus"/>
              </a:rPr>
              <a:t>!, </a:t>
            </a:r>
            <a:r>
              <a:rPr lang="en-US" sz="2000" dirty="0" err="1">
                <a:latin typeface="Papyrus"/>
                <a:cs typeface="Papyrus"/>
              </a:rPr>
              <a:t>si</a:t>
            </a:r>
            <a:r>
              <a:rPr lang="en-US" sz="2000" dirty="0">
                <a:latin typeface="Papyrus"/>
                <a:cs typeface="Papyrus"/>
              </a:rPr>
              <a:t> </a:t>
            </a:r>
            <a:r>
              <a:rPr lang="en-US" sz="2000" dirty="0" err="1">
                <a:latin typeface="Papyrus"/>
                <a:cs typeface="Papyrus"/>
              </a:rPr>
              <a:t>te</a:t>
            </a:r>
            <a:r>
              <a:rPr lang="en-US" sz="2000" dirty="0">
                <a:latin typeface="Papyrus"/>
                <a:cs typeface="Papyrus"/>
              </a:rPr>
              <a:t> </a:t>
            </a:r>
            <a:r>
              <a:rPr lang="en-US" sz="2000" dirty="0" err="1">
                <a:latin typeface="Papyrus"/>
                <a:cs typeface="Papyrus"/>
              </a:rPr>
              <a:t>dignas</a:t>
            </a:r>
            <a:r>
              <a:rPr lang="en-US" sz="2000" dirty="0">
                <a:latin typeface="Papyrus"/>
                <a:cs typeface="Papyrus"/>
              </a:rPr>
              <a:t> </a:t>
            </a:r>
            <a:r>
              <a:rPr lang="en-US" sz="2000" dirty="0" err="1">
                <a:latin typeface="Papyrus"/>
                <a:cs typeface="Papyrus"/>
              </a:rPr>
              <a:t>mirar</a:t>
            </a:r>
            <a:r>
              <a:rPr lang="en-US" sz="2000" dirty="0">
                <a:latin typeface="Papyrus"/>
                <a:cs typeface="Papyrus"/>
              </a:rPr>
              <a:t> a la </a:t>
            </a:r>
            <a:r>
              <a:rPr lang="en-US" sz="2000" dirty="0" err="1">
                <a:latin typeface="Papyrus"/>
                <a:cs typeface="Papyrus"/>
              </a:rPr>
              <a:t>aflicción</a:t>
            </a:r>
            <a:r>
              <a:rPr lang="en-US" sz="2000" dirty="0">
                <a:latin typeface="Papyrus"/>
                <a:cs typeface="Papyrus"/>
              </a:rPr>
              <a:t> de </a:t>
            </a:r>
            <a:r>
              <a:rPr lang="en-US" sz="2000" dirty="0" err="1">
                <a:latin typeface="Papyrus"/>
                <a:cs typeface="Papyrus"/>
              </a:rPr>
              <a:t>tu</a:t>
            </a:r>
            <a:r>
              <a:rPr lang="en-US" sz="2000" dirty="0">
                <a:latin typeface="Papyrus"/>
                <a:cs typeface="Papyrus"/>
              </a:rPr>
              <a:t> </a:t>
            </a:r>
            <a:r>
              <a:rPr lang="en-US" sz="2000" dirty="0" err="1">
                <a:latin typeface="Papyrus"/>
                <a:cs typeface="Papyrus"/>
              </a:rPr>
              <a:t>sierva</a:t>
            </a:r>
            <a:r>
              <a:rPr lang="en-US" sz="2000" dirty="0">
                <a:latin typeface="Papyrus"/>
                <a:cs typeface="Papyrus"/>
              </a:rPr>
              <a:t>, </a:t>
            </a:r>
            <a:r>
              <a:rPr lang="en-US" sz="2000" dirty="0" err="1">
                <a:solidFill>
                  <a:srgbClr val="BF0202"/>
                </a:solidFill>
                <a:latin typeface="Papyrus"/>
                <a:cs typeface="Papyrus"/>
              </a:rPr>
              <a:t>te</a:t>
            </a:r>
            <a:r>
              <a:rPr lang="en-US" sz="2000" dirty="0">
                <a:solidFill>
                  <a:srgbClr val="BF0202"/>
                </a:solidFill>
                <a:latin typeface="Papyrus"/>
                <a:cs typeface="Papyrus"/>
              </a:rPr>
              <a:t> </a:t>
            </a:r>
            <a:r>
              <a:rPr lang="en-US" sz="2000" dirty="0" err="1">
                <a:solidFill>
                  <a:srgbClr val="BF0202"/>
                </a:solidFill>
                <a:latin typeface="Papyrus"/>
                <a:cs typeface="Papyrus"/>
              </a:rPr>
              <a:t>acuerdas</a:t>
            </a:r>
            <a:r>
              <a:rPr lang="en-US" sz="2000" dirty="0">
                <a:solidFill>
                  <a:srgbClr val="BF0202"/>
                </a:solidFill>
                <a:latin typeface="Papyrus"/>
                <a:cs typeface="Papyrus"/>
              </a:rPr>
              <a:t> de </a:t>
            </a:r>
            <a:r>
              <a:rPr lang="en-US" sz="2000" dirty="0" err="1">
                <a:solidFill>
                  <a:srgbClr val="BF0202"/>
                </a:solidFill>
                <a:latin typeface="Papyrus"/>
                <a:cs typeface="Papyrus"/>
              </a:rPr>
              <a:t>mí</a:t>
            </a:r>
            <a:r>
              <a:rPr lang="en-US" sz="2000" dirty="0">
                <a:latin typeface="Papyrus"/>
                <a:cs typeface="Papyrus"/>
              </a:rPr>
              <a:t> y no </a:t>
            </a:r>
            <a:r>
              <a:rPr lang="en-US" sz="2000" dirty="0" err="1">
                <a:latin typeface="Papyrus"/>
                <a:cs typeface="Papyrus"/>
              </a:rPr>
              <a:t>te</a:t>
            </a:r>
            <a:r>
              <a:rPr lang="en-US" sz="2000" dirty="0">
                <a:latin typeface="Papyrus"/>
                <a:cs typeface="Papyrus"/>
              </a:rPr>
              <a:t> </a:t>
            </a:r>
            <a:r>
              <a:rPr lang="en-US" sz="2000" dirty="0" err="1">
                <a:latin typeface="Papyrus"/>
                <a:cs typeface="Papyrus"/>
              </a:rPr>
              <a:t>olvidas</a:t>
            </a:r>
            <a:r>
              <a:rPr lang="en-US" sz="2000" dirty="0">
                <a:latin typeface="Papyrus"/>
                <a:cs typeface="Papyrus"/>
              </a:rPr>
              <a:t> de </a:t>
            </a:r>
            <a:r>
              <a:rPr lang="en-US" sz="2000" dirty="0" err="1">
                <a:latin typeface="Papyrus"/>
                <a:cs typeface="Papyrus"/>
              </a:rPr>
              <a:t>tu</a:t>
            </a:r>
            <a:r>
              <a:rPr lang="en-US" sz="2000" dirty="0">
                <a:latin typeface="Papyrus"/>
                <a:cs typeface="Papyrus"/>
              </a:rPr>
              <a:t> </a:t>
            </a:r>
            <a:r>
              <a:rPr lang="en-US" sz="2000" dirty="0" err="1">
                <a:latin typeface="Papyrus"/>
                <a:cs typeface="Papyrus"/>
              </a:rPr>
              <a:t>sierva</a:t>
            </a:r>
            <a:r>
              <a:rPr lang="en-US" sz="2000" dirty="0">
                <a:latin typeface="Papyrus"/>
                <a:cs typeface="Papyrus"/>
              </a:rPr>
              <a:t>, </a:t>
            </a:r>
            <a:r>
              <a:rPr lang="en-US" sz="2000" dirty="0" err="1">
                <a:latin typeface="Papyrus"/>
                <a:cs typeface="Papyrus"/>
              </a:rPr>
              <a:t>sino</a:t>
            </a:r>
            <a:r>
              <a:rPr lang="en-US" sz="2000" dirty="0">
                <a:latin typeface="Papyrus"/>
                <a:cs typeface="Papyrus"/>
              </a:rPr>
              <a:t> </a:t>
            </a:r>
            <a:r>
              <a:rPr lang="en-US" sz="2000" dirty="0" err="1">
                <a:latin typeface="Papyrus"/>
                <a:cs typeface="Papyrus"/>
              </a:rPr>
              <a:t>que</a:t>
            </a:r>
            <a:r>
              <a:rPr lang="en-US" sz="2000" dirty="0">
                <a:latin typeface="Papyrus"/>
                <a:cs typeface="Papyrus"/>
              </a:rPr>
              <a:t> das a </a:t>
            </a:r>
            <a:r>
              <a:rPr lang="en-US" sz="2000" dirty="0" err="1">
                <a:latin typeface="Papyrus"/>
                <a:cs typeface="Papyrus"/>
              </a:rPr>
              <a:t>tu</a:t>
            </a:r>
            <a:r>
              <a:rPr lang="en-US" sz="2000" dirty="0">
                <a:latin typeface="Papyrus"/>
                <a:cs typeface="Papyrus"/>
              </a:rPr>
              <a:t> </a:t>
            </a:r>
            <a:r>
              <a:rPr lang="en-US" sz="2000" dirty="0" err="1">
                <a:latin typeface="Papyrus"/>
                <a:cs typeface="Papyrus"/>
              </a:rPr>
              <a:t>sierva</a:t>
            </a:r>
            <a:r>
              <a:rPr lang="en-US" sz="2000" dirty="0">
                <a:latin typeface="Papyrus"/>
                <a:cs typeface="Papyrus"/>
              </a:rPr>
              <a:t> un </a:t>
            </a:r>
            <a:r>
              <a:rPr lang="en-US" sz="2000" dirty="0" err="1">
                <a:latin typeface="Papyrus"/>
                <a:cs typeface="Papyrus"/>
              </a:rPr>
              <a:t>hijo</a:t>
            </a:r>
            <a:r>
              <a:rPr lang="en-US" sz="2000" dirty="0">
                <a:latin typeface="Papyrus"/>
                <a:cs typeface="Papyrus"/>
              </a:rPr>
              <a:t> </a:t>
            </a:r>
            <a:r>
              <a:rPr lang="en-US" sz="2000" dirty="0" err="1">
                <a:latin typeface="Papyrus"/>
                <a:cs typeface="Papyrus"/>
              </a:rPr>
              <a:t>varón</a:t>
            </a:r>
            <a:r>
              <a:rPr lang="en-US" sz="2000" dirty="0">
                <a:latin typeface="Papyrus"/>
                <a:cs typeface="Papyrus"/>
              </a:rPr>
              <a:t>, </a:t>
            </a:r>
            <a:r>
              <a:rPr lang="en-US" sz="2000" dirty="0" err="1">
                <a:latin typeface="Papyrus"/>
                <a:cs typeface="Papyrus"/>
              </a:rPr>
              <a:t>yo</a:t>
            </a:r>
            <a:r>
              <a:rPr lang="en-US" sz="2000" dirty="0">
                <a:latin typeface="Papyrus"/>
                <a:cs typeface="Papyrus"/>
              </a:rPr>
              <a:t> lo </a:t>
            </a:r>
            <a:r>
              <a:rPr lang="en-US" sz="2000" dirty="0" err="1">
                <a:latin typeface="Papyrus"/>
                <a:cs typeface="Papyrus"/>
              </a:rPr>
              <a:t>dedicaré</a:t>
            </a:r>
            <a:r>
              <a:rPr lang="en-US" sz="2000" dirty="0">
                <a:latin typeface="Papyrus"/>
                <a:cs typeface="Papyrus"/>
              </a:rPr>
              <a:t> a </a:t>
            </a:r>
            <a:r>
              <a:rPr lang="en-US" sz="2000" dirty="0" err="1">
                <a:latin typeface="Papyrus"/>
                <a:cs typeface="Papyrus"/>
              </a:rPr>
              <a:t>Jehová</a:t>
            </a:r>
            <a:r>
              <a:rPr lang="en-US" sz="2000" dirty="0">
                <a:latin typeface="Papyrus"/>
                <a:cs typeface="Papyrus"/>
              </a:rPr>
              <a:t> </a:t>
            </a:r>
            <a:r>
              <a:rPr lang="en-US" sz="2000" dirty="0" err="1">
                <a:latin typeface="Papyrus"/>
                <a:cs typeface="Papyrus"/>
              </a:rPr>
              <a:t>todos</a:t>
            </a:r>
            <a:r>
              <a:rPr lang="en-US" sz="2000" dirty="0">
                <a:latin typeface="Papyrus"/>
                <a:cs typeface="Papyrus"/>
              </a:rPr>
              <a:t> los </a:t>
            </a:r>
            <a:r>
              <a:rPr lang="en-US" sz="2000" dirty="0" err="1">
                <a:latin typeface="Papyrus"/>
                <a:cs typeface="Papyrus"/>
              </a:rPr>
              <a:t>días</a:t>
            </a:r>
            <a:r>
              <a:rPr lang="en-US" sz="2000" dirty="0">
                <a:latin typeface="Papyrus"/>
                <a:cs typeface="Papyrus"/>
              </a:rPr>
              <a:t> de </a:t>
            </a:r>
            <a:r>
              <a:rPr lang="en-US" sz="2000" dirty="0" err="1">
                <a:latin typeface="Papyrus"/>
                <a:cs typeface="Papyrus"/>
              </a:rPr>
              <a:t>su</a:t>
            </a:r>
            <a:r>
              <a:rPr lang="en-US" sz="2000" dirty="0">
                <a:latin typeface="Papyrus"/>
                <a:cs typeface="Papyrus"/>
              </a:rPr>
              <a:t> </a:t>
            </a:r>
            <a:r>
              <a:rPr lang="en-US" sz="2000" dirty="0" err="1">
                <a:latin typeface="Papyrus"/>
                <a:cs typeface="Papyrus"/>
              </a:rPr>
              <a:t>vida</a:t>
            </a:r>
            <a:r>
              <a:rPr lang="en-US" sz="2000" dirty="0">
                <a:latin typeface="Papyrus"/>
                <a:cs typeface="Papyrus"/>
              </a:rPr>
              <a:t>, y no </a:t>
            </a:r>
            <a:r>
              <a:rPr lang="en-US" sz="2000" dirty="0" err="1">
                <a:latin typeface="Papyrus"/>
                <a:cs typeface="Papyrus"/>
              </a:rPr>
              <a:t>pasará</a:t>
            </a:r>
            <a:r>
              <a:rPr lang="en-US" sz="2000" dirty="0">
                <a:latin typeface="Papyrus"/>
                <a:cs typeface="Papyrus"/>
              </a:rPr>
              <a:t> </a:t>
            </a:r>
            <a:r>
              <a:rPr lang="en-US" sz="2000" dirty="0" err="1">
                <a:latin typeface="Papyrus"/>
                <a:cs typeface="Papyrus"/>
              </a:rPr>
              <a:t>navaja</a:t>
            </a:r>
            <a:r>
              <a:rPr lang="en-US" sz="2000" dirty="0">
                <a:latin typeface="Papyrus"/>
                <a:cs typeface="Papyrus"/>
              </a:rPr>
              <a:t> </a:t>
            </a:r>
            <a:r>
              <a:rPr lang="en-US" sz="2000" dirty="0" err="1">
                <a:latin typeface="Papyrus"/>
                <a:cs typeface="Papyrus"/>
              </a:rPr>
              <a:t>por</a:t>
            </a:r>
            <a:r>
              <a:rPr lang="en-US" sz="2000" dirty="0">
                <a:latin typeface="Papyrus"/>
                <a:cs typeface="Papyrus"/>
              </a:rPr>
              <a:t> </a:t>
            </a:r>
            <a:r>
              <a:rPr lang="en-US" sz="2000" dirty="0" err="1">
                <a:latin typeface="Papyrus"/>
                <a:cs typeface="Papyrus"/>
              </a:rPr>
              <a:t>su</a:t>
            </a:r>
            <a:r>
              <a:rPr lang="en-US" sz="2000" dirty="0">
                <a:latin typeface="Papyrus"/>
                <a:cs typeface="Papyrus"/>
              </a:rPr>
              <a:t> </a:t>
            </a:r>
            <a:r>
              <a:rPr lang="en-US" sz="2000" dirty="0" err="1" smtClean="0">
                <a:latin typeface="Papyrus"/>
                <a:cs typeface="Papyrus"/>
              </a:rPr>
              <a:t>cabeza</a:t>
            </a:r>
            <a:r>
              <a:rPr lang="en-US" sz="2000" dirty="0" smtClean="0">
                <a:latin typeface="Papyrus"/>
                <a:cs typeface="Papyrus"/>
              </a:rPr>
              <a:t>”   1Sam 1:11</a:t>
            </a:r>
            <a:endParaRPr lang="en-US" dirty="0">
              <a:latin typeface="Papyrus"/>
              <a:cs typeface="Papyrus"/>
            </a:endParaRPr>
          </a:p>
        </p:txBody>
      </p:sp>
      <p:sp>
        <p:nvSpPr>
          <p:cNvPr id="13" name="TextBox 12"/>
          <p:cNvSpPr txBox="1"/>
          <p:nvPr/>
        </p:nvSpPr>
        <p:spPr>
          <a:xfrm>
            <a:off x="170737" y="5504099"/>
            <a:ext cx="5857529" cy="79611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nSpc>
                <a:spcPct val="80000"/>
              </a:lnSpc>
            </a:pPr>
            <a:r>
              <a:rPr lang="en-US" sz="2800" dirty="0" smtClean="0">
                <a:latin typeface="Gabriola"/>
                <a:cs typeface="Gabriola"/>
              </a:rPr>
              <a:t>          Y </a:t>
            </a:r>
            <a:r>
              <a:rPr lang="en-US" sz="2800" dirty="0">
                <a:latin typeface="Gabriola"/>
                <a:cs typeface="Gabriola"/>
              </a:rPr>
              <a:t>el </a:t>
            </a:r>
            <a:r>
              <a:rPr lang="en-US" sz="2800" dirty="0" err="1">
                <a:latin typeface="Gabriola"/>
                <a:cs typeface="Gabriola"/>
              </a:rPr>
              <a:t>Señor</a:t>
            </a:r>
            <a:r>
              <a:rPr lang="en-US" sz="2800" dirty="0">
                <a:latin typeface="Gabriola"/>
                <a:cs typeface="Gabriola"/>
              </a:rPr>
              <a:t> </a:t>
            </a:r>
            <a:r>
              <a:rPr lang="en-US" sz="2800" dirty="0" err="1">
                <a:latin typeface="Gabriola"/>
                <a:cs typeface="Gabriola"/>
              </a:rPr>
              <a:t>recordó</a:t>
            </a:r>
            <a:r>
              <a:rPr lang="en-US" sz="2800" dirty="0">
                <a:latin typeface="Gabriola"/>
                <a:cs typeface="Gabriola"/>
              </a:rPr>
              <a:t> </a:t>
            </a:r>
            <a:r>
              <a:rPr lang="en-US" sz="2800" dirty="0" smtClean="0">
                <a:latin typeface="Gabriola"/>
                <a:cs typeface="Gabriola"/>
              </a:rPr>
              <a:t>Ana</a:t>
            </a:r>
            <a:endParaRPr lang="en-US" sz="2800" dirty="0">
              <a:latin typeface="Gabriola"/>
              <a:cs typeface="Gabriola"/>
            </a:endParaRPr>
          </a:p>
          <a:p>
            <a:pPr>
              <a:lnSpc>
                <a:spcPct val="80000"/>
              </a:lnSpc>
            </a:pPr>
            <a:r>
              <a:rPr lang="en-US" sz="2800" dirty="0">
                <a:latin typeface="Gabriola"/>
                <a:cs typeface="Gabriola"/>
              </a:rPr>
              <a:t>Ella </a:t>
            </a:r>
            <a:r>
              <a:rPr lang="en-US" sz="2800" dirty="0" err="1">
                <a:latin typeface="Gabriola"/>
                <a:cs typeface="Gabriola"/>
              </a:rPr>
              <a:t>dio</a:t>
            </a:r>
            <a:r>
              <a:rPr lang="en-US" sz="2800" dirty="0">
                <a:latin typeface="Gabriola"/>
                <a:cs typeface="Gabriola"/>
              </a:rPr>
              <a:t> a </a:t>
            </a:r>
            <a:r>
              <a:rPr lang="en-US" sz="2800" dirty="0" err="1">
                <a:latin typeface="Gabriola"/>
                <a:cs typeface="Gabriola"/>
              </a:rPr>
              <a:t>luz</a:t>
            </a:r>
            <a:r>
              <a:rPr lang="en-US" sz="2800" dirty="0">
                <a:latin typeface="Gabriola"/>
                <a:cs typeface="Gabriola"/>
              </a:rPr>
              <a:t> un </a:t>
            </a:r>
            <a:r>
              <a:rPr lang="en-US" sz="2800" dirty="0" err="1">
                <a:latin typeface="Gabriola"/>
                <a:cs typeface="Gabriola"/>
              </a:rPr>
              <a:t>hijo</a:t>
            </a:r>
            <a:r>
              <a:rPr lang="en-US" sz="2800" dirty="0">
                <a:latin typeface="Gabriola"/>
                <a:cs typeface="Gabriola"/>
              </a:rPr>
              <a:t> y le </a:t>
            </a:r>
            <a:r>
              <a:rPr lang="en-US" sz="2800" dirty="0" err="1">
                <a:latin typeface="Gabriola"/>
                <a:cs typeface="Gabriola"/>
              </a:rPr>
              <a:t>puso</a:t>
            </a:r>
            <a:r>
              <a:rPr lang="en-US" sz="2800" dirty="0">
                <a:latin typeface="Gabriola"/>
                <a:cs typeface="Gabriola"/>
              </a:rPr>
              <a:t> </a:t>
            </a:r>
            <a:r>
              <a:rPr lang="en-US" sz="2800" dirty="0" err="1">
                <a:latin typeface="Gabriola"/>
                <a:cs typeface="Gabriola"/>
              </a:rPr>
              <a:t>por</a:t>
            </a:r>
            <a:r>
              <a:rPr lang="en-US" sz="2800" dirty="0">
                <a:latin typeface="Gabriola"/>
                <a:cs typeface="Gabriola"/>
              </a:rPr>
              <a:t> </a:t>
            </a:r>
            <a:r>
              <a:rPr lang="en-US" sz="2800" dirty="0" err="1">
                <a:latin typeface="Gabriola"/>
                <a:cs typeface="Gabriola"/>
              </a:rPr>
              <a:t>nombre</a:t>
            </a:r>
            <a:r>
              <a:rPr lang="en-US" sz="2800" dirty="0">
                <a:latin typeface="Gabriola"/>
                <a:cs typeface="Gabriola"/>
              </a:rPr>
              <a:t> Samuel</a:t>
            </a:r>
          </a:p>
        </p:txBody>
      </p:sp>
      <p:sp>
        <p:nvSpPr>
          <p:cNvPr id="14" name="TextBox 13"/>
          <p:cNvSpPr txBox="1"/>
          <p:nvPr/>
        </p:nvSpPr>
        <p:spPr>
          <a:xfrm>
            <a:off x="170738" y="317519"/>
            <a:ext cx="8682976" cy="707886"/>
          </a:xfrm>
          <a:prstGeom prst="rect">
            <a:avLst/>
          </a:prstGeom>
          <a:noFill/>
        </p:spPr>
        <p:txBody>
          <a:bodyPr wrap="square" rtlCol="0">
            <a:spAutoFit/>
          </a:bodyPr>
          <a:lstStyle/>
          <a:p>
            <a:r>
              <a:rPr lang="en-US" sz="3600" dirty="0" smtClean="0">
                <a:solidFill>
                  <a:srgbClr val="FFFFFF"/>
                </a:solidFill>
                <a:latin typeface="Gabriola"/>
                <a:cs typeface="Gabriola"/>
              </a:rPr>
              <a:t> </a:t>
            </a:r>
            <a:r>
              <a:rPr lang="en-US" sz="4000" dirty="0" err="1" smtClean="0">
                <a:solidFill>
                  <a:srgbClr val="FFFFFF"/>
                </a:solidFill>
                <a:latin typeface="Gabriola"/>
                <a:cs typeface="Gabriola"/>
              </a:rPr>
              <a:t>Nacimientos</a:t>
            </a:r>
            <a:r>
              <a:rPr lang="en-US" sz="4000" dirty="0" smtClean="0">
                <a:solidFill>
                  <a:srgbClr val="FFFFFF"/>
                </a:solidFill>
                <a:latin typeface="Gabriola"/>
                <a:cs typeface="Gabriola"/>
              </a:rPr>
              <a:t>  </a:t>
            </a:r>
            <a:r>
              <a:rPr lang="en-US" sz="4000" dirty="0" err="1" smtClean="0">
                <a:solidFill>
                  <a:srgbClr val="FFFFFF"/>
                </a:solidFill>
                <a:latin typeface="Gabriola"/>
                <a:cs typeface="Gabriola"/>
              </a:rPr>
              <a:t>Sobrenaturales</a:t>
            </a:r>
            <a:r>
              <a:rPr lang="en-US" sz="4000" dirty="0" smtClean="0">
                <a:solidFill>
                  <a:srgbClr val="FFFFFF"/>
                </a:solidFill>
                <a:latin typeface="Gabriola"/>
                <a:cs typeface="Gabriola"/>
              </a:rPr>
              <a:t>  - </a:t>
            </a:r>
            <a:r>
              <a:rPr lang="en-US" sz="4000" dirty="0" err="1" smtClean="0">
                <a:solidFill>
                  <a:srgbClr val="FFFFFF"/>
                </a:solidFill>
                <a:latin typeface="Gabriola"/>
                <a:cs typeface="Gabriola"/>
              </a:rPr>
              <a:t>Orar</a:t>
            </a:r>
            <a:r>
              <a:rPr lang="en-US" sz="4000" dirty="0" smtClean="0">
                <a:solidFill>
                  <a:srgbClr val="FFFFFF"/>
                </a:solidFill>
                <a:latin typeface="Gabriola"/>
                <a:cs typeface="Gabriola"/>
              </a:rPr>
              <a:t> Como Ana</a:t>
            </a:r>
          </a:p>
        </p:txBody>
      </p:sp>
      <p:pic>
        <p:nvPicPr>
          <p:cNvPr id="5" name="Picture 4" descr="images-3.jpeg"/>
          <p:cNvPicPr>
            <a:picLocks noChangeAspect="1"/>
          </p:cNvPicPr>
          <p:nvPr/>
        </p:nvPicPr>
        <p:blipFill rotWithShape="1">
          <a:blip r:embed="rId3">
            <a:extLst>
              <a:ext uri="{28A0092B-C50C-407E-A947-70E740481C1C}">
                <a14:useLocalDpi xmlns:a14="http://schemas.microsoft.com/office/drawing/2010/main" val="0"/>
              </a:ext>
            </a:extLst>
          </a:blip>
          <a:srcRect l="19407" r="22023"/>
          <a:stretch/>
        </p:blipFill>
        <p:spPr>
          <a:xfrm>
            <a:off x="5775616" y="3767147"/>
            <a:ext cx="2742684" cy="2809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674940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680"/>
            <a:ext cx="9144000" cy="6857999"/>
          </a:xfrm>
          <a:prstGeom prst="rect">
            <a:avLst/>
          </a:prstGeom>
          <a:solidFill>
            <a:schemeClr val="accent6">
              <a:lumMod val="50000"/>
            </a:schemeClr>
          </a:solidFill>
        </p:spPr>
        <p:txBody>
          <a:bodyPr wrap="square" rtlCol="0">
            <a:spAutoFit/>
          </a:bodyPr>
          <a:lstStyle/>
          <a:p>
            <a:endParaRPr lang="en-US" dirty="0"/>
          </a:p>
        </p:txBody>
      </p:sp>
      <p:pic>
        <p:nvPicPr>
          <p:cNvPr id="2" name="Picture 1" descr="suffering-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270" y="1175542"/>
            <a:ext cx="8092234" cy="5367849"/>
          </a:xfrm>
          <a:prstGeom prst="rect">
            <a:avLst/>
          </a:prstGeom>
        </p:spPr>
      </p:pic>
      <p:sp>
        <p:nvSpPr>
          <p:cNvPr id="3" name="TextBox 2"/>
          <p:cNvSpPr txBox="1"/>
          <p:nvPr/>
        </p:nvSpPr>
        <p:spPr>
          <a:xfrm>
            <a:off x="-120007" y="2147519"/>
            <a:ext cx="4190901" cy="3268587"/>
          </a:xfrm>
          <a:prstGeom prst="rect">
            <a:avLst/>
          </a:prstGeom>
          <a:noFill/>
        </p:spPr>
        <p:txBody>
          <a:bodyPr wrap="square" rtlCol="0">
            <a:spAutoFit/>
          </a:bodyPr>
          <a:lstStyle/>
          <a:p>
            <a:pPr lvl="1" algn="ctr">
              <a:lnSpc>
                <a:spcPct val="80000"/>
              </a:lnSpc>
            </a:pPr>
            <a:r>
              <a:rPr lang="en-US" sz="3200" dirty="0" smtClean="0">
                <a:solidFill>
                  <a:srgbClr val="FFFFFF"/>
                </a:solidFill>
                <a:latin typeface="Papyrus"/>
                <a:cs typeface="Papyrus"/>
              </a:rPr>
              <a:t>“¡</a:t>
            </a:r>
            <a:r>
              <a:rPr lang="en-US" sz="3200" dirty="0" err="1" smtClean="0">
                <a:solidFill>
                  <a:srgbClr val="FFFFFF"/>
                </a:solidFill>
                <a:latin typeface="Gabriola"/>
                <a:cs typeface="Gabriola"/>
              </a:rPr>
              <a:t>Ojalá</a:t>
            </a:r>
            <a:r>
              <a:rPr lang="en-US" sz="3200" dirty="0" smtClean="0">
                <a:solidFill>
                  <a:srgbClr val="FFFFFF"/>
                </a:solidFill>
                <a:latin typeface="Gabriola"/>
                <a:cs typeface="Gabriola"/>
              </a:rPr>
              <a:t> </a:t>
            </a:r>
            <a:r>
              <a:rPr lang="en-US" sz="3200" dirty="0">
                <a:solidFill>
                  <a:srgbClr val="FFFFFF"/>
                </a:solidFill>
                <a:latin typeface="Gabriola"/>
                <a:cs typeface="Gabriola"/>
              </a:rPr>
              <a:t>me </a:t>
            </a:r>
            <a:r>
              <a:rPr lang="en-US" sz="3200" dirty="0" err="1">
                <a:solidFill>
                  <a:srgbClr val="FFFFFF"/>
                </a:solidFill>
                <a:latin typeface="Gabriola"/>
                <a:cs typeface="Gabriola"/>
              </a:rPr>
              <a:t>escondieras</a:t>
            </a:r>
            <a:r>
              <a:rPr lang="en-US" sz="3200" dirty="0">
                <a:solidFill>
                  <a:srgbClr val="FFFFFF"/>
                </a:solidFill>
                <a:latin typeface="Gabriola"/>
                <a:cs typeface="Gabriola"/>
              </a:rPr>
              <a:t> </a:t>
            </a:r>
            <a:endParaRPr lang="en-US" sz="3200" dirty="0" smtClean="0">
              <a:solidFill>
                <a:srgbClr val="FFFFFF"/>
              </a:solidFill>
              <a:latin typeface="Gabriola"/>
              <a:cs typeface="Gabriola"/>
            </a:endParaRPr>
          </a:p>
          <a:p>
            <a:pPr lvl="1" algn="ctr">
              <a:lnSpc>
                <a:spcPct val="80000"/>
              </a:lnSpc>
            </a:pPr>
            <a:r>
              <a:rPr lang="en-US" sz="3200" dirty="0" smtClean="0">
                <a:solidFill>
                  <a:srgbClr val="FFFFFF"/>
                </a:solidFill>
                <a:latin typeface="Gabriola"/>
                <a:cs typeface="Gabriola"/>
              </a:rPr>
              <a:t>en </a:t>
            </a:r>
            <a:r>
              <a:rPr lang="en-US" sz="3200" dirty="0">
                <a:solidFill>
                  <a:srgbClr val="FFFFFF"/>
                </a:solidFill>
                <a:latin typeface="Gabriola"/>
                <a:cs typeface="Gabriola"/>
              </a:rPr>
              <a:t>el </a:t>
            </a:r>
            <a:r>
              <a:rPr lang="en-US" sz="3200" dirty="0" err="1">
                <a:solidFill>
                  <a:srgbClr val="FFFFFF"/>
                </a:solidFill>
                <a:latin typeface="Gabriola"/>
                <a:cs typeface="Gabriola"/>
              </a:rPr>
              <a:t>seol</a:t>
            </a:r>
            <a:r>
              <a:rPr lang="en-US" sz="3200" dirty="0" smtClean="0">
                <a:solidFill>
                  <a:srgbClr val="FFFFFF"/>
                </a:solidFill>
                <a:latin typeface="Gabriola"/>
                <a:cs typeface="Gabriola"/>
              </a:rPr>
              <a:t>,  </a:t>
            </a:r>
          </a:p>
          <a:p>
            <a:pPr lvl="1" algn="ctr">
              <a:lnSpc>
                <a:spcPct val="80000"/>
              </a:lnSpc>
            </a:pPr>
            <a:r>
              <a:rPr lang="en-US" sz="3200" dirty="0" smtClean="0">
                <a:solidFill>
                  <a:srgbClr val="FFFFFF"/>
                </a:solidFill>
                <a:latin typeface="Gabriola"/>
                <a:cs typeface="Gabriola"/>
              </a:rPr>
              <a:t> me </a:t>
            </a:r>
            <a:r>
              <a:rPr lang="en-US" sz="3200" dirty="0" err="1">
                <a:solidFill>
                  <a:srgbClr val="FFFFFF"/>
                </a:solidFill>
                <a:latin typeface="Gabriola"/>
                <a:cs typeface="Gabriola"/>
              </a:rPr>
              <a:t>ocultaras</a:t>
            </a:r>
            <a:r>
              <a:rPr lang="en-US" sz="3200" dirty="0">
                <a:solidFill>
                  <a:srgbClr val="FFFFFF"/>
                </a:solidFill>
                <a:latin typeface="Gabriola"/>
                <a:cs typeface="Gabriola"/>
              </a:rPr>
              <a:t> hasta </a:t>
            </a:r>
            <a:r>
              <a:rPr lang="en-US" sz="3200" dirty="0" err="1">
                <a:solidFill>
                  <a:srgbClr val="FFFFFF"/>
                </a:solidFill>
                <a:latin typeface="Gabriola"/>
                <a:cs typeface="Gabriola"/>
              </a:rPr>
              <a:t>apaciguarse</a:t>
            </a:r>
            <a:r>
              <a:rPr lang="en-US" sz="3200" dirty="0">
                <a:solidFill>
                  <a:srgbClr val="FFFFFF"/>
                </a:solidFill>
                <a:latin typeface="Gabriola"/>
                <a:cs typeface="Gabriola"/>
              </a:rPr>
              <a:t> </a:t>
            </a:r>
            <a:r>
              <a:rPr lang="en-US" sz="3200" dirty="0" err="1">
                <a:solidFill>
                  <a:srgbClr val="FFFFFF"/>
                </a:solidFill>
                <a:latin typeface="Gabriola"/>
                <a:cs typeface="Gabriola"/>
              </a:rPr>
              <a:t>tu</a:t>
            </a:r>
            <a:r>
              <a:rPr lang="en-US" sz="3200" dirty="0">
                <a:solidFill>
                  <a:srgbClr val="FFFFFF"/>
                </a:solidFill>
                <a:latin typeface="Gabriola"/>
                <a:cs typeface="Gabriola"/>
              </a:rPr>
              <a:t> </a:t>
            </a:r>
            <a:r>
              <a:rPr lang="en-US" sz="3200" dirty="0" err="1">
                <a:solidFill>
                  <a:srgbClr val="FFFFFF"/>
                </a:solidFill>
                <a:latin typeface="Gabriola"/>
                <a:cs typeface="Gabriola"/>
              </a:rPr>
              <a:t>ira</a:t>
            </a:r>
            <a:r>
              <a:rPr lang="en-US" sz="3200" dirty="0" smtClean="0">
                <a:solidFill>
                  <a:srgbClr val="FFFFFF"/>
                </a:solidFill>
                <a:latin typeface="Gabriola"/>
                <a:cs typeface="Gabriola"/>
              </a:rPr>
              <a:t>! </a:t>
            </a:r>
          </a:p>
          <a:p>
            <a:pPr lvl="1" algn="ctr">
              <a:lnSpc>
                <a:spcPct val="80000"/>
              </a:lnSpc>
            </a:pPr>
            <a:r>
              <a:rPr lang="en-US" sz="3200" dirty="0" smtClean="0">
                <a:solidFill>
                  <a:srgbClr val="FFFFFF"/>
                </a:solidFill>
                <a:latin typeface="Gabriola"/>
                <a:cs typeface="Gabriola"/>
              </a:rPr>
              <a:t>¡ </a:t>
            </a:r>
            <a:r>
              <a:rPr lang="en-US" sz="3200" dirty="0" err="1" smtClean="0">
                <a:solidFill>
                  <a:srgbClr val="FFFFFF"/>
                </a:solidFill>
                <a:latin typeface="Gabriola"/>
                <a:cs typeface="Gabriola"/>
              </a:rPr>
              <a:t>Ojalá</a:t>
            </a:r>
            <a:r>
              <a:rPr lang="en-US" sz="3200" dirty="0" smtClean="0">
                <a:solidFill>
                  <a:srgbClr val="FFFFFF"/>
                </a:solidFill>
                <a:latin typeface="Gabriola"/>
                <a:cs typeface="Gabriola"/>
              </a:rPr>
              <a:t> me </a:t>
            </a:r>
            <a:r>
              <a:rPr lang="en-US" sz="3200" dirty="0" err="1">
                <a:solidFill>
                  <a:srgbClr val="FFFFFF"/>
                </a:solidFill>
                <a:latin typeface="Gabriola"/>
                <a:cs typeface="Gabriola"/>
              </a:rPr>
              <a:t>pusieras</a:t>
            </a:r>
            <a:r>
              <a:rPr lang="en-US" sz="3200" dirty="0">
                <a:solidFill>
                  <a:srgbClr val="FFFFFF"/>
                </a:solidFill>
                <a:latin typeface="Gabriola"/>
                <a:cs typeface="Gabriola"/>
              </a:rPr>
              <a:t> </a:t>
            </a:r>
            <a:endParaRPr lang="en-US" sz="3200" dirty="0" smtClean="0">
              <a:solidFill>
                <a:srgbClr val="FFFFFF"/>
              </a:solidFill>
              <a:latin typeface="Gabriola"/>
              <a:cs typeface="Gabriola"/>
            </a:endParaRPr>
          </a:p>
          <a:p>
            <a:pPr lvl="1" algn="ctr">
              <a:lnSpc>
                <a:spcPct val="80000"/>
              </a:lnSpc>
            </a:pPr>
            <a:r>
              <a:rPr lang="en-US" sz="3200" dirty="0" err="1" smtClean="0">
                <a:solidFill>
                  <a:srgbClr val="FFFFFF"/>
                </a:solidFill>
                <a:latin typeface="Gabriola"/>
                <a:cs typeface="Gabriola"/>
              </a:rPr>
              <a:t>plazo</a:t>
            </a:r>
            <a:r>
              <a:rPr lang="en-US" sz="3200" dirty="0" smtClean="0">
                <a:solidFill>
                  <a:srgbClr val="FFFFFF"/>
                </a:solidFill>
                <a:latin typeface="Gabriola"/>
                <a:cs typeface="Gabriola"/>
              </a:rPr>
              <a:t> </a:t>
            </a:r>
            <a:r>
              <a:rPr lang="en-US" sz="3200" dirty="0" err="1" smtClean="0">
                <a:solidFill>
                  <a:srgbClr val="FFFFFF"/>
                </a:solidFill>
                <a:latin typeface="Gabriola"/>
                <a:cs typeface="Gabriola"/>
              </a:rPr>
              <a:t>para</a:t>
            </a:r>
            <a:endParaRPr lang="en-US" sz="3200" dirty="0" smtClean="0">
              <a:solidFill>
                <a:srgbClr val="FFFFFF"/>
              </a:solidFill>
              <a:latin typeface="Gabriola"/>
              <a:cs typeface="Gabriola"/>
            </a:endParaRPr>
          </a:p>
          <a:p>
            <a:pPr lvl="1" algn="ctr">
              <a:lnSpc>
                <a:spcPct val="80000"/>
              </a:lnSpc>
            </a:pPr>
            <a:r>
              <a:rPr lang="en-US" sz="3200" dirty="0" smtClean="0">
                <a:solidFill>
                  <a:srgbClr val="FFFFFF"/>
                </a:solidFill>
                <a:latin typeface="Gabriola"/>
                <a:cs typeface="Gabriola"/>
              </a:rPr>
              <a:t> </a:t>
            </a:r>
            <a:r>
              <a:rPr lang="en-US" sz="3200" dirty="0" err="1" smtClean="0">
                <a:solidFill>
                  <a:srgbClr val="BF0202"/>
                </a:solidFill>
                <a:latin typeface="Gabriola"/>
                <a:cs typeface="Gabriola"/>
              </a:rPr>
              <a:t>acordarte</a:t>
            </a:r>
            <a:r>
              <a:rPr lang="en-US" sz="3200" dirty="0" smtClean="0">
                <a:solidFill>
                  <a:srgbClr val="BF0202"/>
                </a:solidFill>
                <a:latin typeface="Gabriola"/>
                <a:cs typeface="Gabriola"/>
              </a:rPr>
              <a:t> </a:t>
            </a:r>
            <a:r>
              <a:rPr lang="en-US" sz="3200" dirty="0">
                <a:solidFill>
                  <a:srgbClr val="BF0202"/>
                </a:solidFill>
                <a:latin typeface="Gabriola"/>
                <a:cs typeface="Gabriola"/>
              </a:rPr>
              <a:t>de </a:t>
            </a:r>
            <a:r>
              <a:rPr lang="en-US" sz="3600" dirty="0" err="1" smtClean="0">
                <a:solidFill>
                  <a:srgbClr val="BF0202"/>
                </a:solidFill>
                <a:latin typeface="Gabriola"/>
                <a:cs typeface="Gabriola"/>
              </a:rPr>
              <a:t>mí</a:t>
            </a:r>
            <a:r>
              <a:rPr lang="en-US" sz="3600" dirty="0" smtClean="0">
                <a:solidFill>
                  <a:srgbClr val="BF0202"/>
                </a:solidFill>
                <a:latin typeface="Gabriola"/>
                <a:cs typeface="Gabriola"/>
              </a:rPr>
              <a:t> </a:t>
            </a:r>
            <a:r>
              <a:rPr lang="en-US" sz="3600" dirty="0" smtClean="0">
                <a:solidFill>
                  <a:srgbClr val="FFFFFF"/>
                </a:solidFill>
                <a:latin typeface="Gabriola"/>
                <a:cs typeface="Gabriola"/>
              </a:rPr>
              <a:t>!”</a:t>
            </a:r>
          </a:p>
          <a:p>
            <a:r>
              <a:rPr lang="en-US" sz="2400" dirty="0">
                <a:solidFill>
                  <a:srgbClr val="FFFFFF"/>
                </a:solidFill>
                <a:latin typeface="Papyrus"/>
                <a:cs typeface="Papyrus"/>
              </a:rPr>
              <a:t> </a:t>
            </a:r>
            <a:r>
              <a:rPr lang="en-US" sz="2400" dirty="0" smtClean="0">
                <a:solidFill>
                  <a:srgbClr val="FFFFFF"/>
                </a:solidFill>
                <a:latin typeface="Papyrus"/>
                <a:cs typeface="Papyrus"/>
              </a:rPr>
              <a:t>                 Job 14:13</a:t>
            </a:r>
            <a:endParaRPr lang="en-US" sz="2400" dirty="0">
              <a:solidFill>
                <a:srgbClr val="FFFFFF"/>
              </a:solidFill>
              <a:latin typeface="Papyrus"/>
              <a:cs typeface="Papyrus"/>
            </a:endParaRPr>
          </a:p>
        </p:txBody>
      </p:sp>
      <p:sp>
        <p:nvSpPr>
          <p:cNvPr id="5" name="TextBox 4"/>
          <p:cNvSpPr txBox="1"/>
          <p:nvPr/>
        </p:nvSpPr>
        <p:spPr>
          <a:xfrm>
            <a:off x="501270" y="66846"/>
            <a:ext cx="8529067" cy="1097736"/>
          </a:xfrm>
          <a:prstGeom prst="rect">
            <a:avLst/>
          </a:prstGeom>
          <a:noFill/>
        </p:spPr>
        <p:txBody>
          <a:bodyPr wrap="square" rtlCol="0">
            <a:spAutoFit/>
          </a:bodyPr>
          <a:lstStyle/>
          <a:p>
            <a:pPr>
              <a:lnSpc>
                <a:spcPct val="80000"/>
              </a:lnSpc>
            </a:pPr>
            <a:r>
              <a:rPr lang="en-US" sz="4000" dirty="0" err="1" smtClean="0">
                <a:solidFill>
                  <a:schemeClr val="bg1"/>
                </a:solidFill>
                <a:latin typeface="Gabriola"/>
                <a:cs typeface="Gabriola"/>
              </a:rPr>
              <a:t>Recibe</a:t>
            </a:r>
            <a:r>
              <a:rPr lang="en-US" sz="4000" dirty="0" smtClean="0">
                <a:solidFill>
                  <a:schemeClr val="bg1"/>
                </a:solidFill>
                <a:latin typeface="Gabriola"/>
                <a:cs typeface="Gabriola"/>
              </a:rPr>
              <a:t> </a:t>
            </a:r>
            <a:r>
              <a:rPr lang="en-US" sz="4000" dirty="0" err="1">
                <a:solidFill>
                  <a:schemeClr val="bg1"/>
                </a:solidFill>
                <a:latin typeface="Gabriola"/>
                <a:cs typeface="Gabriola"/>
              </a:rPr>
              <a:t>Doble</a:t>
            </a:r>
            <a:r>
              <a:rPr lang="en-US" sz="4000" dirty="0">
                <a:solidFill>
                  <a:schemeClr val="bg1"/>
                </a:solidFill>
                <a:latin typeface="Gabriola"/>
                <a:cs typeface="Gabriola"/>
              </a:rPr>
              <a:t> </a:t>
            </a:r>
            <a:r>
              <a:rPr lang="en-US" sz="4000" dirty="0" err="1">
                <a:solidFill>
                  <a:schemeClr val="bg1"/>
                </a:solidFill>
                <a:latin typeface="Gabriola"/>
                <a:cs typeface="Gabriola"/>
              </a:rPr>
              <a:t>para</a:t>
            </a:r>
            <a:r>
              <a:rPr lang="en-US" sz="4000" dirty="0">
                <a:solidFill>
                  <a:schemeClr val="bg1"/>
                </a:solidFill>
                <a:latin typeface="Gabriola"/>
                <a:cs typeface="Gabriola"/>
              </a:rPr>
              <a:t> </a:t>
            </a:r>
            <a:r>
              <a:rPr lang="en-US" sz="4000" dirty="0" err="1">
                <a:solidFill>
                  <a:schemeClr val="bg1"/>
                </a:solidFill>
                <a:latin typeface="Gabriola"/>
                <a:cs typeface="Gabriola"/>
              </a:rPr>
              <a:t>su</a:t>
            </a:r>
            <a:r>
              <a:rPr lang="en-US" sz="4000" dirty="0">
                <a:solidFill>
                  <a:schemeClr val="bg1"/>
                </a:solidFill>
                <a:latin typeface="Gabriola"/>
                <a:cs typeface="Gabriola"/>
              </a:rPr>
              <a:t> </a:t>
            </a:r>
            <a:r>
              <a:rPr lang="en-US" sz="4000" dirty="0" err="1">
                <a:solidFill>
                  <a:schemeClr val="bg1"/>
                </a:solidFill>
                <a:latin typeface="Gabriola"/>
                <a:cs typeface="Gabriola"/>
              </a:rPr>
              <a:t>problema</a:t>
            </a:r>
            <a:r>
              <a:rPr lang="en-US" sz="4000" dirty="0">
                <a:solidFill>
                  <a:schemeClr val="bg1"/>
                </a:solidFill>
                <a:latin typeface="Gabriola"/>
                <a:cs typeface="Gabriola"/>
              </a:rPr>
              <a:t> </a:t>
            </a:r>
            <a:r>
              <a:rPr lang="en-US" sz="4000" dirty="0" err="1">
                <a:solidFill>
                  <a:srgbClr val="FFFFFF"/>
                </a:solidFill>
                <a:latin typeface="Gabriola"/>
                <a:cs typeface="Gabriola"/>
              </a:rPr>
              <a:t>como</a:t>
            </a:r>
            <a:r>
              <a:rPr lang="en-US" sz="4000" dirty="0">
                <a:solidFill>
                  <a:srgbClr val="FFFFFF"/>
                </a:solidFill>
                <a:latin typeface="Gabriola"/>
                <a:cs typeface="Gabriola"/>
              </a:rPr>
              <a:t> Job,</a:t>
            </a:r>
          </a:p>
          <a:p>
            <a:pPr>
              <a:lnSpc>
                <a:spcPct val="80000"/>
              </a:lnSpc>
            </a:pPr>
            <a:r>
              <a:rPr lang="en-US" sz="4000" dirty="0">
                <a:solidFill>
                  <a:srgbClr val="FFFFFF"/>
                </a:solidFill>
                <a:latin typeface="Gabriola"/>
                <a:cs typeface="Gabriola"/>
              </a:rPr>
              <a:t> </a:t>
            </a:r>
            <a:r>
              <a:rPr lang="en-US" sz="4000" dirty="0" err="1" smtClean="0">
                <a:solidFill>
                  <a:srgbClr val="FFFFFF"/>
                </a:solidFill>
                <a:latin typeface="Gabriola"/>
                <a:cs typeface="Gabriola"/>
              </a:rPr>
              <a:t>Cuando</a:t>
            </a:r>
            <a:r>
              <a:rPr lang="en-US" sz="4000" dirty="0" smtClean="0">
                <a:solidFill>
                  <a:srgbClr val="FFFFFF"/>
                </a:solidFill>
                <a:latin typeface="Gabriola"/>
                <a:cs typeface="Gabriola"/>
              </a:rPr>
              <a:t> </a:t>
            </a:r>
            <a:r>
              <a:rPr lang="en-US" sz="4000" dirty="0" err="1" smtClean="0">
                <a:solidFill>
                  <a:srgbClr val="FFFFFF"/>
                </a:solidFill>
                <a:latin typeface="Gabriola"/>
                <a:cs typeface="Gabriola"/>
              </a:rPr>
              <a:t>Ust</a:t>
            </a:r>
            <a:r>
              <a:rPr lang="en-US" sz="4000" dirty="0" smtClean="0">
                <a:solidFill>
                  <a:srgbClr val="FFFFFF"/>
                </a:solidFill>
                <a:latin typeface="Gabriola"/>
                <a:cs typeface="Gabriola"/>
              </a:rPr>
              <a:t>. </a:t>
            </a:r>
            <a:r>
              <a:rPr lang="en-US" sz="4000" dirty="0">
                <a:solidFill>
                  <a:srgbClr val="FFFFFF"/>
                </a:solidFill>
                <a:latin typeface="Gabriola"/>
                <a:cs typeface="Gabriola"/>
              </a:rPr>
              <a:t>se </a:t>
            </a:r>
            <a:r>
              <a:rPr lang="en-US" sz="4000" dirty="0" err="1" smtClean="0">
                <a:solidFill>
                  <a:srgbClr val="FFFFFF"/>
                </a:solidFill>
                <a:latin typeface="Gabriola"/>
                <a:cs typeface="Gabriola"/>
              </a:rPr>
              <a:t>siente</a:t>
            </a:r>
            <a:r>
              <a:rPr lang="en-US" sz="4000" dirty="0" smtClean="0">
                <a:solidFill>
                  <a:srgbClr val="FFFFFF"/>
                </a:solidFill>
                <a:latin typeface="Gabriola"/>
                <a:cs typeface="Gabriola"/>
              </a:rPr>
              <a:t> </a:t>
            </a:r>
            <a:r>
              <a:rPr lang="en-US" sz="4000" dirty="0" err="1">
                <a:solidFill>
                  <a:srgbClr val="FFFFFF"/>
                </a:solidFill>
                <a:latin typeface="Gabriola"/>
                <a:cs typeface="Gabriola"/>
              </a:rPr>
              <a:t>como</a:t>
            </a:r>
            <a:r>
              <a:rPr lang="en-US" sz="4000" dirty="0">
                <a:solidFill>
                  <a:srgbClr val="FFFFFF"/>
                </a:solidFill>
                <a:latin typeface="Gabriola"/>
                <a:cs typeface="Gabriola"/>
              </a:rPr>
              <a:t> </a:t>
            </a:r>
            <a:r>
              <a:rPr lang="en-US" sz="4000" dirty="0" err="1">
                <a:solidFill>
                  <a:srgbClr val="FFFFFF"/>
                </a:solidFill>
                <a:latin typeface="Gabriola"/>
                <a:cs typeface="Gabriola"/>
              </a:rPr>
              <a:t>renunciar</a:t>
            </a:r>
            <a:r>
              <a:rPr lang="en-US" sz="4000" dirty="0">
                <a:solidFill>
                  <a:srgbClr val="FFFFFF"/>
                </a:solidFill>
                <a:latin typeface="Gabriola"/>
                <a:cs typeface="Gabriola"/>
              </a:rPr>
              <a:t> a la </a:t>
            </a:r>
            <a:r>
              <a:rPr lang="en-US" sz="4000" dirty="0" err="1">
                <a:solidFill>
                  <a:srgbClr val="FFFFFF"/>
                </a:solidFill>
                <a:latin typeface="Gabriola"/>
                <a:cs typeface="Gabriola"/>
              </a:rPr>
              <a:t>esperanza</a:t>
            </a:r>
            <a:endParaRPr lang="en-US" sz="4000" dirty="0">
              <a:solidFill>
                <a:srgbClr val="FFFFFF"/>
              </a:solidFill>
              <a:latin typeface="Gabriola"/>
              <a:cs typeface="Gabriola"/>
            </a:endParaRPr>
          </a:p>
        </p:txBody>
      </p:sp>
    </p:spTree>
    <p:extLst>
      <p:ext uri="{BB962C8B-B14F-4D97-AF65-F5344CB8AC3E}">
        <p14:creationId xmlns:p14="http://schemas.microsoft.com/office/powerpoint/2010/main" val="184299492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7999"/>
          </a:xfrm>
          <a:prstGeom prst="rect">
            <a:avLst/>
          </a:prstGeom>
          <a:solidFill>
            <a:schemeClr val="accent6">
              <a:lumMod val="50000"/>
            </a:schemeClr>
          </a:solidFill>
        </p:spPr>
        <p:txBody>
          <a:bodyPr wrap="square" rtlCol="0">
            <a:spAutoFit/>
          </a:bodyPr>
          <a:lstStyle/>
          <a:p>
            <a:endParaRPr lang="en-US" dirty="0"/>
          </a:p>
        </p:txBody>
      </p:sp>
      <p:pic>
        <p:nvPicPr>
          <p:cNvPr id="2" name="Picture 1" descr="1102013255_univ_cnt_2_x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26956"/>
            <a:ext cx="9143999" cy="5486400"/>
          </a:xfrm>
          <a:prstGeom prst="rect">
            <a:avLst/>
          </a:prstGeom>
        </p:spPr>
      </p:pic>
      <p:sp>
        <p:nvSpPr>
          <p:cNvPr id="3" name="TextBox 2"/>
          <p:cNvSpPr txBox="1"/>
          <p:nvPr/>
        </p:nvSpPr>
        <p:spPr>
          <a:xfrm>
            <a:off x="211677" y="41547"/>
            <a:ext cx="9144000" cy="707886"/>
          </a:xfrm>
          <a:prstGeom prst="rect">
            <a:avLst/>
          </a:prstGeom>
          <a:noFill/>
        </p:spPr>
        <p:txBody>
          <a:bodyPr wrap="square" rtlCol="0">
            <a:spAutoFit/>
          </a:bodyPr>
          <a:lstStyle/>
          <a:p>
            <a:r>
              <a:rPr lang="en-US" sz="2400" dirty="0" smtClean="0">
                <a:latin typeface="Lucida Handwriting"/>
                <a:cs typeface="Lucida Handwriting"/>
              </a:rPr>
              <a:t>  </a:t>
            </a:r>
            <a:r>
              <a:rPr lang="en-US" sz="4000" dirty="0" smtClean="0">
                <a:solidFill>
                  <a:schemeClr val="bg1"/>
                </a:solidFill>
                <a:latin typeface="Gabriola"/>
                <a:cs typeface="Gabriola"/>
              </a:rPr>
              <a:t>Dar </a:t>
            </a:r>
            <a:r>
              <a:rPr lang="en-US" sz="4000" dirty="0">
                <a:solidFill>
                  <a:schemeClr val="bg1"/>
                </a:solidFill>
                <a:latin typeface="Gabriola"/>
                <a:cs typeface="Gabriola"/>
              </a:rPr>
              <a:t>la </a:t>
            </a:r>
            <a:r>
              <a:rPr lang="en-US" sz="4000" dirty="0" err="1">
                <a:solidFill>
                  <a:schemeClr val="bg1"/>
                </a:solidFill>
                <a:latin typeface="Gabriola"/>
                <a:cs typeface="Gabriola"/>
              </a:rPr>
              <a:t>vida</a:t>
            </a:r>
            <a:r>
              <a:rPr lang="en-US" sz="4000" dirty="0">
                <a:solidFill>
                  <a:schemeClr val="bg1"/>
                </a:solidFill>
                <a:latin typeface="Gabriola"/>
                <a:cs typeface="Gabriola"/>
              </a:rPr>
              <a:t> </a:t>
            </a:r>
            <a:r>
              <a:rPr lang="en-US" sz="4000" dirty="0" err="1">
                <a:solidFill>
                  <a:schemeClr val="bg1"/>
                </a:solidFill>
                <a:latin typeface="Gabriola"/>
                <a:cs typeface="Gabriola"/>
              </a:rPr>
              <a:t>por</a:t>
            </a:r>
            <a:r>
              <a:rPr lang="en-US" sz="4000" dirty="0">
                <a:solidFill>
                  <a:schemeClr val="bg1"/>
                </a:solidFill>
                <a:latin typeface="Gabriola"/>
                <a:cs typeface="Gabriola"/>
              </a:rPr>
              <a:t> los </a:t>
            </a:r>
            <a:r>
              <a:rPr lang="en-US" sz="4000" dirty="0" err="1" smtClean="0">
                <a:solidFill>
                  <a:schemeClr val="bg1"/>
                </a:solidFill>
                <a:latin typeface="Gabriola"/>
                <a:cs typeface="Gabriola"/>
              </a:rPr>
              <a:t>otros</a:t>
            </a:r>
            <a:r>
              <a:rPr lang="en-US" sz="4000" dirty="0" smtClean="0">
                <a:solidFill>
                  <a:schemeClr val="bg1"/>
                </a:solidFill>
                <a:latin typeface="Gabriola"/>
                <a:cs typeface="Gabriola"/>
              </a:rPr>
              <a:t>. </a:t>
            </a:r>
            <a:r>
              <a:rPr lang="en-US" sz="4000" dirty="0" err="1" smtClean="0">
                <a:solidFill>
                  <a:schemeClr val="bg1"/>
                </a:solidFill>
                <a:latin typeface="Gabriola"/>
                <a:cs typeface="Gabriola"/>
              </a:rPr>
              <a:t>Profetiza</a:t>
            </a:r>
            <a:r>
              <a:rPr lang="en-US" sz="4000" dirty="0" smtClean="0">
                <a:solidFill>
                  <a:schemeClr val="bg1"/>
                </a:solidFill>
                <a:latin typeface="Gabriola"/>
                <a:cs typeface="Gabriola"/>
              </a:rPr>
              <a:t> </a:t>
            </a:r>
            <a:r>
              <a:rPr lang="en-US" sz="4000" dirty="0" err="1">
                <a:solidFill>
                  <a:schemeClr val="bg1"/>
                </a:solidFill>
                <a:latin typeface="Gabriola"/>
                <a:cs typeface="Gabriola"/>
              </a:rPr>
              <a:t>como</a:t>
            </a:r>
            <a:r>
              <a:rPr lang="en-US" sz="4000" dirty="0">
                <a:solidFill>
                  <a:schemeClr val="bg1"/>
                </a:solidFill>
                <a:latin typeface="Gabriola"/>
                <a:cs typeface="Gabriola"/>
              </a:rPr>
              <a:t> Abigail</a:t>
            </a:r>
          </a:p>
        </p:txBody>
      </p:sp>
      <p:sp>
        <p:nvSpPr>
          <p:cNvPr id="5" name="TextBox 4"/>
          <p:cNvSpPr txBox="1"/>
          <p:nvPr/>
        </p:nvSpPr>
        <p:spPr>
          <a:xfrm>
            <a:off x="0" y="6174262"/>
            <a:ext cx="9143999" cy="923330"/>
          </a:xfrm>
          <a:prstGeom prst="rect">
            <a:avLst/>
          </a:prstGeom>
          <a:noFill/>
        </p:spPr>
        <p:txBody>
          <a:bodyPr wrap="square" rtlCol="0">
            <a:spAutoFit/>
          </a:bodyPr>
          <a:lstStyle/>
          <a:p>
            <a:endParaRPr lang="en-US" dirty="0">
              <a:solidFill>
                <a:srgbClr val="FFFFFF"/>
              </a:solidFill>
              <a:latin typeface="Papyrus"/>
              <a:cs typeface="Papyrus"/>
            </a:endParaRPr>
          </a:p>
          <a:p>
            <a:endParaRPr lang="en-US" dirty="0"/>
          </a:p>
          <a:p>
            <a:endParaRPr lang="en-US" dirty="0"/>
          </a:p>
        </p:txBody>
      </p:sp>
      <p:sp>
        <p:nvSpPr>
          <p:cNvPr id="6" name="TextBox 5"/>
          <p:cNvSpPr txBox="1"/>
          <p:nvPr/>
        </p:nvSpPr>
        <p:spPr>
          <a:xfrm>
            <a:off x="0" y="6174262"/>
            <a:ext cx="9275952" cy="6617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900" dirty="0" smtClean="0">
                <a:solidFill>
                  <a:srgbClr val="FFFFFF"/>
                </a:solidFill>
                <a:latin typeface="Papyrus"/>
                <a:cs typeface="Papyrus"/>
              </a:rPr>
              <a:t>“…</a:t>
            </a:r>
            <a:r>
              <a:rPr lang="en-US" sz="1900" dirty="0" err="1" smtClean="0">
                <a:latin typeface="Papyrus"/>
                <a:cs typeface="Papyrus"/>
              </a:rPr>
              <a:t>cuando</a:t>
            </a:r>
            <a:r>
              <a:rPr lang="en-US" sz="1900" dirty="0" smtClean="0">
                <a:latin typeface="Papyrus"/>
                <a:cs typeface="Papyrus"/>
              </a:rPr>
              <a:t> </a:t>
            </a:r>
            <a:r>
              <a:rPr lang="en-US" sz="1900" dirty="0" err="1" smtClean="0">
                <a:latin typeface="Papyrus"/>
                <a:cs typeface="Papyrus"/>
              </a:rPr>
              <a:t>Jehová</a:t>
            </a:r>
            <a:r>
              <a:rPr lang="en-US" sz="1900" dirty="0" smtClean="0">
                <a:latin typeface="Papyrus"/>
                <a:cs typeface="Papyrus"/>
              </a:rPr>
              <a:t> </a:t>
            </a:r>
            <a:r>
              <a:rPr lang="en-US" sz="1900" dirty="0" err="1" smtClean="0">
                <a:latin typeface="Papyrus"/>
                <a:cs typeface="Papyrus"/>
              </a:rPr>
              <a:t>haya</a:t>
            </a:r>
            <a:r>
              <a:rPr lang="en-US" sz="1900" dirty="0" smtClean="0">
                <a:latin typeface="Papyrus"/>
                <a:cs typeface="Papyrus"/>
              </a:rPr>
              <a:t> </a:t>
            </a:r>
            <a:r>
              <a:rPr lang="en-US" sz="1900" dirty="0" err="1" smtClean="0">
                <a:latin typeface="Papyrus"/>
                <a:cs typeface="Papyrus"/>
              </a:rPr>
              <a:t>favorecido</a:t>
            </a:r>
            <a:r>
              <a:rPr lang="en-US" sz="1900" dirty="0" smtClean="0">
                <a:latin typeface="Papyrus"/>
                <a:cs typeface="Papyrus"/>
              </a:rPr>
              <a:t> a mi </a:t>
            </a:r>
            <a:r>
              <a:rPr lang="en-US" sz="1900" dirty="0" err="1" smtClean="0">
                <a:latin typeface="Papyrus"/>
                <a:cs typeface="Papyrus"/>
              </a:rPr>
              <a:t>señor</a:t>
            </a:r>
            <a:r>
              <a:rPr lang="en-US" sz="1900" dirty="0" smtClean="0">
                <a:latin typeface="Papyrus"/>
                <a:cs typeface="Papyrus"/>
              </a:rPr>
              <a:t>, </a:t>
            </a:r>
            <a:r>
              <a:rPr lang="en-US" sz="1900" dirty="0" err="1" smtClean="0">
                <a:solidFill>
                  <a:srgbClr val="BF0202"/>
                </a:solidFill>
                <a:latin typeface="Papyrus"/>
                <a:cs typeface="Papyrus"/>
              </a:rPr>
              <a:t>acuérdate</a:t>
            </a:r>
            <a:r>
              <a:rPr lang="en-US" sz="1900" dirty="0" smtClean="0">
                <a:solidFill>
                  <a:srgbClr val="BF0202"/>
                </a:solidFill>
                <a:latin typeface="Papyrus"/>
                <a:cs typeface="Papyrus"/>
              </a:rPr>
              <a:t> de </a:t>
            </a:r>
            <a:r>
              <a:rPr lang="en-US" sz="1900" dirty="0" err="1" smtClean="0">
                <a:solidFill>
                  <a:srgbClr val="BF0202"/>
                </a:solidFill>
                <a:latin typeface="Papyrus"/>
                <a:cs typeface="Papyrus"/>
              </a:rPr>
              <a:t>tu</a:t>
            </a:r>
            <a:r>
              <a:rPr lang="en-US" sz="1900" dirty="0" smtClean="0">
                <a:solidFill>
                  <a:srgbClr val="BF0202"/>
                </a:solidFill>
                <a:latin typeface="Papyrus"/>
                <a:cs typeface="Papyrus"/>
              </a:rPr>
              <a:t> </a:t>
            </a:r>
            <a:r>
              <a:rPr lang="en-US" sz="1900" dirty="0" err="1" smtClean="0">
                <a:solidFill>
                  <a:srgbClr val="BF0202"/>
                </a:solidFill>
                <a:latin typeface="Papyrus"/>
                <a:cs typeface="Papyrus"/>
              </a:rPr>
              <a:t>sierva</a:t>
            </a:r>
            <a:r>
              <a:rPr lang="en-US" sz="1900" dirty="0" smtClean="0">
                <a:latin typeface="Papyrus"/>
                <a:cs typeface="Papyrus"/>
              </a:rPr>
              <a:t>”  </a:t>
            </a:r>
            <a:r>
              <a:rPr lang="en-US" sz="1600" dirty="0" smtClean="0">
                <a:solidFill>
                  <a:srgbClr val="FFFFFF"/>
                </a:solidFill>
                <a:latin typeface="Lucida Handwriting"/>
                <a:cs typeface="Lucida Handwriting"/>
              </a:rPr>
              <a:t>1 Sam 25:31</a:t>
            </a:r>
          </a:p>
          <a:p>
            <a:endParaRPr lang="en-US" dirty="0"/>
          </a:p>
        </p:txBody>
      </p:sp>
    </p:spTree>
    <p:extLst>
      <p:ext uri="{BB962C8B-B14F-4D97-AF65-F5344CB8AC3E}">
        <p14:creationId xmlns:p14="http://schemas.microsoft.com/office/powerpoint/2010/main" val="103226780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7999"/>
          </a:xfrm>
          <a:prstGeom prst="rect">
            <a:avLst/>
          </a:prstGeom>
          <a:solidFill>
            <a:schemeClr val="accent6">
              <a:lumMod val="50000"/>
            </a:schemeClr>
          </a:solidFill>
        </p:spPr>
        <p:txBody>
          <a:bodyPr wrap="square" rtlCol="0">
            <a:spAutoFit/>
          </a:bodyPr>
          <a:lstStyle/>
          <a:p>
            <a:endParaRPr lang="en-US" dirty="0"/>
          </a:p>
        </p:txBody>
      </p:sp>
      <p:sp>
        <p:nvSpPr>
          <p:cNvPr id="6" name="TextBox 5"/>
          <p:cNvSpPr txBox="1"/>
          <p:nvPr/>
        </p:nvSpPr>
        <p:spPr>
          <a:xfrm>
            <a:off x="452306" y="883158"/>
            <a:ext cx="8211117" cy="861774"/>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200" dirty="0">
                <a:latin typeface="Papyrus"/>
                <a:cs typeface="Papyrus"/>
              </a:rPr>
              <a:t>¿</a:t>
            </a:r>
            <a:r>
              <a:rPr lang="en-US" sz="3200" dirty="0" err="1">
                <a:latin typeface="Papyrus"/>
                <a:cs typeface="Papyrus"/>
              </a:rPr>
              <a:t>Qué</a:t>
            </a:r>
            <a:r>
              <a:rPr lang="en-US" sz="3200" dirty="0">
                <a:latin typeface="Papyrus"/>
                <a:cs typeface="Papyrus"/>
              </a:rPr>
              <a:t> </a:t>
            </a:r>
            <a:r>
              <a:rPr lang="en-US" sz="3200" dirty="0" err="1" smtClean="0">
                <a:latin typeface="Papyrus"/>
                <a:cs typeface="Papyrus"/>
              </a:rPr>
              <a:t>es</a:t>
            </a:r>
            <a:r>
              <a:rPr lang="en-US" sz="3200" dirty="0" smtClean="0">
                <a:latin typeface="Papyrus"/>
                <a:cs typeface="Papyrus"/>
              </a:rPr>
              <a:t> lo </a:t>
            </a:r>
            <a:r>
              <a:rPr lang="en-US" sz="3200" dirty="0" err="1" smtClean="0">
                <a:latin typeface="Papyrus"/>
                <a:cs typeface="Papyrus"/>
              </a:rPr>
              <a:t>que</a:t>
            </a:r>
            <a:r>
              <a:rPr lang="en-US" sz="3200" dirty="0" smtClean="0">
                <a:latin typeface="Papyrus"/>
                <a:cs typeface="Papyrus"/>
              </a:rPr>
              <a:t> </a:t>
            </a:r>
            <a:r>
              <a:rPr lang="en-US" sz="3200" dirty="0">
                <a:latin typeface="Papyrus"/>
                <a:cs typeface="Papyrus"/>
              </a:rPr>
              <a:t>Dios </a:t>
            </a:r>
            <a:r>
              <a:rPr lang="en-US" sz="3200" dirty="0" err="1" smtClean="0">
                <a:latin typeface="Papyrus"/>
                <a:cs typeface="Papyrus"/>
              </a:rPr>
              <a:t>ama</a:t>
            </a:r>
            <a:r>
              <a:rPr lang="en-US" sz="3200" dirty="0" smtClean="0">
                <a:latin typeface="Papyrus"/>
                <a:cs typeface="Papyrus"/>
              </a:rPr>
              <a:t> </a:t>
            </a:r>
            <a:r>
              <a:rPr lang="en-US" sz="3200" dirty="0">
                <a:latin typeface="Papyrus"/>
                <a:cs typeface="Papyrus"/>
              </a:rPr>
              <a:t>en </a:t>
            </a:r>
            <a:r>
              <a:rPr lang="en-US" sz="3200" dirty="0" smtClean="0">
                <a:latin typeface="Papyrus"/>
                <a:cs typeface="Papyrus"/>
              </a:rPr>
              <a:t>el Nuevo </a:t>
            </a:r>
            <a:r>
              <a:rPr lang="en-US" sz="3200" dirty="0" err="1">
                <a:latin typeface="Papyrus"/>
                <a:cs typeface="Papyrus"/>
              </a:rPr>
              <a:t>Pacto</a:t>
            </a:r>
            <a:r>
              <a:rPr lang="en-US" sz="3200" dirty="0" smtClean="0">
                <a:latin typeface="Gabriola"/>
                <a:cs typeface="Gabriola"/>
              </a:rPr>
              <a:t>? </a:t>
            </a:r>
            <a:endParaRPr lang="en-US" sz="3200" dirty="0">
              <a:latin typeface="Gabriola"/>
              <a:cs typeface="Gabriola"/>
            </a:endParaRPr>
          </a:p>
          <a:p>
            <a:endParaRPr lang="en-US" dirty="0"/>
          </a:p>
        </p:txBody>
      </p:sp>
      <p:sp>
        <p:nvSpPr>
          <p:cNvPr id="7" name="TextBox 6"/>
          <p:cNvSpPr txBox="1"/>
          <p:nvPr/>
        </p:nvSpPr>
        <p:spPr>
          <a:xfrm>
            <a:off x="1571391" y="2531041"/>
            <a:ext cx="4965936" cy="181588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err="1">
                <a:latin typeface="Papyrus"/>
                <a:cs typeface="Papyrus"/>
              </a:rPr>
              <a:t>A</a:t>
            </a:r>
            <a:r>
              <a:rPr lang="en-US" sz="2800" dirty="0" err="1" smtClean="0">
                <a:latin typeface="Papyrus"/>
                <a:cs typeface="Papyrus"/>
              </a:rPr>
              <a:t>doración</a:t>
            </a:r>
            <a:r>
              <a:rPr lang="en-US" sz="2800" dirty="0" smtClean="0">
                <a:latin typeface="Papyrus"/>
                <a:cs typeface="Papyrus"/>
              </a:rPr>
              <a:t> </a:t>
            </a:r>
            <a:r>
              <a:rPr lang="en-US" sz="2800" dirty="0" err="1">
                <a:latin typeface="Papyrus"/>
                <a:cs typeface="Papyrus"/>
              </a:rPr>
              <a:t>E</a:t>
            </a:r>
            <a:r>
              <a:rPr lang="en-US" sz="2800" dirty="0" err="1" smtClean="0">
                <a:latin typeface="Papyrus"/>
                <a:cs typeface="Papyrus"/>
              </a:rPr>
              <a:t>xtravagante</a:t>
            </a:r>
            <a:endParaRPr lang="en-US" sz="2800" dirty="0">
              <a:latin typeface="Papyrus"/>
              <a:cs typeface="Papyrus"/>
            </a:endParaRPr>
          </a:p>
          <a:p>
            <a:r>
              <a:rPr lang="en-US" sz="2800" dirty="0">
                <a:latin typeface="Papyrus"/>
                <a:cs typeface="Papyrus"/>
              </a:rPr>
              <a:t>Dar </a:t>
            </a:r>
            <a:r>
              <a:rPr lang="en-US" sz="2800" dirty="0" err="1" smtClean="0">
                <a:latin typeface="Papyrus"/>
                <a:cs typeface="Papyrus"/>
              </a:rPr>
              <a:t>Fielmente</a:t>
            </a:r>
            <a:endParaRPr lang="en-US" sz="2800" dirty="0">
              <a:latin typeface="Papyrus"/>
              <a:cs typeface="Papyrus"/>
            </a:endParaRPr>
          </a:p>
          <a:p>
            <a:r>
              <a:rPr lang="en-US" sz="2800" dirty="0" err="1">
                <a:latin typeface="Papyrus"/>
                <a:cs typeface="Papyrus"/>
              </a:rPr>
              <a:t>Oración</a:t>
            </a:r>
            <a:r>
              <a:rPr lang="en-US" sz="2800" dirty="0">
                <a:latin typeface="Papyrus"/>
                <a:cs typeface="Papyrus"/>
              </a:rPr>
              <a:t> y </a:t>
            </a:r>
            <a:r>
              <a:rPr lang="en-US" sz="2800" dirty="0" err="1">
                <a:latin typeface="Papyrus"/>
                <a:cs typeface="Papyrus"/>
              </a:rPr>
              <a:t>Ayuno</a:t>
            </a:r>
            <a:endParaRPr lang="en-US" sz="2800" dirty="0">
              <a:latin typeface="Papyrus"/>
              <a:cs typeface="Papyrus"/>
            </a:endParaRPr>
          </a:p>
          <a:p>
            <a:r>
              <a:rPr lang="en-US" sz="2800" dirty="0">
                <a:latin typeface="Papyrus"/>
                <a:cs typeface="Papyrus"/>
              </a:rPr>
              <a:t>El </a:t>
            </a:r>
            <a:r>
              <a:rPr lang="en-US" sz="2800" dirty="0" err="1">
                <a:latin typeface="Papyrus"/>
                <a:cs typeface="Papyrus"/>
              </a:rPr>
              <a:t>A</a:t>
            </a:r>
            <a:r>
              <a:rPr lang="en-US" sz="2800" dirty="0" err="1" smtClean="0">
                <a:latin typeface="Papyrus"/>
                <a:cs typeface="Papyrus"/>
              </a:rPr>
              <a:t>rrepentimiento</a:t>
            </a:r>
            <a:r>
              <a:rPr lang="en-US" sz="2800" dirty="0" smtClean="0">
                <a:latin typeface="Papyrus"/>
                <a:cs typeface="Papyrus"/>
              </a:rPr>
              <a:t> real</a:t>
            </a:r>
            <a:endParaRPr lang="en-US" sz="2800" dirty="0">
              <a:latin typeface="Papyrus"/>
              <a:cs typeface="Papyrus"/>
            </a:endParaRPr>
          </a:p>
        </p:txBody>
      </p:sp>
      <p:pic>
        <p:nvPicPr>
          <p:cNvPr id="8" name="Picture 7" descr="Unknown.png"/>
          <p:cNvPicPr>
            <a:picLocks noChangeAspect="1"/>
          </p:cNvPicPr>
          <p:nvPr/>
        </p:nvPicPr>
        <p:blipFill>
          <a:blip r:embed="rId2">
            <a:extLst>
              <a:ext uri="{BEBA8EAE-BF5A-486C-A8C5-ECC9F3942E4B}">
                <a14:imgProps xmlns:a14="http://schemas.microsoft.com/office/drawing/2010/main">
                  <a14:imgLayer r:embed="rId3">
                    <a14:imgEffect>
                      <a14:backgroundRemoval t="889" b="100000" l="889" r="100000"/>
                    </a14:imgEffect>
                  </a14:imgLayer>
                </a14:imgProps>
              </a:ext>
              <a:ext uri="{28A0092B-C50C-407E-A947-70E740481C1C}">
                <a14:useLocalDpi xmlns:a14="http://schemas.microsoft.com/office/drawing/2010/main" val="0"/>
              </a:ext>
            </a:extLst>
          </a:blip>
          <a:stretch>
            <a:fillRect/>
          </a:stretch>
        </p:blipFill>
        <p:spPr>
          <a:xfrm>
            <a:off x="5826343" y="2531041"/>
            <a:ext cx="585091" cy="585091"/>
          </a:xfrm>
          <a:prstGeom prst="rect">
            <a:avLst/>
          </a:prstGeom>
        </p:spPr>
      </p:pic>
      <p:pic>
        <p:nvPicPr>
          <p:cNvPr id="9" name="Picture 8" descr="Unknown.png"/>
          <p:cNvPicPr>
            <a:picLocks noChangeAspect="1"/>
          </p:cNvPicPr>
          <p:nvPr/>
        </p:nvPicPr>
        <p:blipFill>
          <a:blip r:embed="rId2">
            <a:extLst>
              <a:ext uri="{BEBA8EAE-BF5A-486C-A8C5-ECC9F3942E4B}">
                <a14:imgProps xmlns:a14="http://schemas.microsoft.com/office/drawing/2010/main">
                  <a14:imgLayer r:embed="rId3">
                    <a14:imgEffect>
                      <a14:backgroundRemoval t="889" b="100000" l="889" r="100000"/>
                    </a14:imgEffect>
                  </a14:imgLayer>
                </a14:imgProps>
              </a:ext>
              <a:ext uri="{28A0092B-C50C-407E-A947-70E740481C1C}">
                <a14:useLocalDpi xmlns:a14="http://schemas.microsoft.com/office/drawing/2010/main" val="0"/>
              </a:ext>
            </a:extLst>
          </a:blip>
          <a:stretch>
            <a:fillRect/>
          </a:stretch>
        </p:blipFill>
        <p:spPr>
          <a:xfrm>
            <a:off x="5522630" y="3744436"/>
            <a:ext cx="602487" cy="602487"/>
          </a:xfrm>
          <a:prstGeom prst="rect">
            <a:avLst/>
          </a:prstGeom>
        </p:spPr>
      </p:pic>
      <p:pic>
        <p:nvPicPr>
          <p:cNvPr id="10" name="Picture 9" descr="Unknown.png"/>
          <p:cNvPicPr>
            <a:picLocks noChangeAspect="1"/>
          </p:cNvPicPr>
          <p:nvPr/>
        </p:nvPicPr>
        <p:blipFill>
          <a:blip r:embed="rId2">
            <a:extLst>
              <a:ext uri="{BEBA8EAE-BF5A-486C-A8C5-ECC9F3942E4B}">
                <a14:imgProps xmlns:a14="http://schemas.microsoft.com/office/drawing/2010/main">
                  <a14:imgLayer r:embed="rId3">
                    <a14:imgEffect>
                      <a14:backgroundRemoval t="889" b="100000" l="889" r="100000"/>
                    </a14:imgEffect>
                  </a14:imgLayer>
                </a14:imgProps>
              </a:ext>
              <a:ext uri="{28A0092B-C50C-407E-A947-70E740481C1C}">
                <a14:useLocalDpi xmlns:a14="http://schemas.microsoft.com/office/drawing/2010/main" val="0"/>
              </a:ext>
            </a:extLst>
          </a:blip>
          <a:stretch>
            <a:fillRect/>
          </a:stretch>
        </p:blipFill>
        <p:spPr>
          <a:xfrm>
            <a:off x="4668226" y="3451890"/>
            <a:ext cx="585091" cy="585091"/>
          </a:xfrm>
          <a:prstGeom prst="rect">
            <a:avLst/>
          </a:prstGeom>
        </p:spPr>
      </p:pic>
      <p:pic>
        <p:nvPicPr>
          <p:cNvPr id="11" name="Picture 10" descr="Unknown.png"/>
          <p:cNvPicPr>
            <a:picLocks noChangeAspect="1"/>
          </p:cNvPicPr>
          <p:nvPr/>
        </p:nvPicPr>
        <p:blipFill>
          <a:blip r:embed="rId2">
            <a:extLst>
              <a:ext uri="{BEBA8EAE-BF5A-486C-A8C5-ECC9F3942E4B}">
                <a14:imgProps xmlns:a14="http://schemas.microsoft.com/office/drawing/2010/main">
                  <a14:imgLayer r:embed="rId3">
                    <a14:imgEffect>
                      <a14:backgroundRemoval t="889" b="100000" l="889" r="100000"/>
                    </a14:imgEffect>
                  </a14:imgLayer>
                </a14:imgProps>
              </a:ext>
              <a:ext uri="{28A0092B-C50C-407E-A947-70E740481C1C}">
                <a14:useLocalDpi xmlns:a14="http://schemas.microsoft.com/office/drawing/2010/main" val="0"/>
              </a:ext>
            </a:extLst>
          </a:blip>
          <a:stretch>
            <a:fillRect/>
          </a:stretch>
        </p:blipFill>
        <p:spPr>
          <a:xfrm>
            <a:off x="4083135" y="2866799"/>
            <a:ext cx="585091" cy="585091"/>
          </a:xfrm>
          <a:prstGeom prst="rect">
            <a:avLst/>
          </a:prstGeom>
        </p:spPr>
      </p:pic>
    </p:spTree>
    <p:extLst>
      <p:ext uri="{BB962C8B-B14F-4D97-AF65-F5344CB8AC3E}">
        <p14:creationId xmlns:p14="http://schemas.microsoft.com/office/powerpoint/2010/main" val="72810426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7999"/>
          </a:xfrm>
          <a:prstGeom prst="rect">
            <a:avLst/>
          </a:prstGeom>
          <a:solidFill>
            <a:srgbClr val="984807"/>
          </a:solidFill>
        </p:spPr>
        <p:txBody>
          <a:bodyPr wrap="square" rtlCol="0">
            <a:spAutoFit/>
          </a:bodyPr>
          <a:lstStyle/>
          <a:p>
            <a:endParaRPr lang="en-US" dirty="0"/>
          </a:p>
        </p:txBody>
      </p:sp>
      <p:pic>
        <p:nvPicPr>
          <p:cNvPr id="10" name="Picture 9" descr="Unknown-6.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406" y="266518"/>
            <a:ext cx="3809568" cy="35697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4789715" y="266517"/>
            <a:ext cx="4099474" cy="107721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200" dirty="0" err="1" smtClean="0">
                <a:solidFill>
                  <a:srgbClr val="FFFFFF"/>
                </a:solidFill>
                <a:latin typeface="Gabriola"/>
                <a:cs typeface="Gabriola"/>
              </a:rPr>
              <a:t>Adora</a:t>
            </a:r>
            <a:r>
              <a:rPr lang="en-US" sz="3200" dirty="0" smtClean="0">
                <a:solidFill>
                  <a:srgbClr val="FFFFFF"/>
                </a:solidFill>
                <a:latin typeface="Gabriola"/>
                <a:cs typeface="Gabriola"/>
              </a:rPr>
              <a:t> Como La </a:t>
            </a:r>
            <a:r>
              <a:rPr lang="en-US" sz="3200" dirty="0" err="1" smtClean="0">
                <a:solidFill>
                  <a:srgbClr val="FFFFFF"/>
                </a:solidFill>
                <a:latin typeface="Gabriola"/>
                <a:cs typeface="Gabriola"/>
              </a:rPr>
              <a:t>Mujer</a:t>
            </a:r>
            <a:r>
              <a:rPr lang="en-US" sz="3200" dirty="0" smtClean="0">
                <a:solidFill>
                  <a:srgbClr val="FFFFFF"/>
                </a:solidFill>
                <a:latin typeface="Gabriola"/>
                <a:cs typeface="Gabriola"/>
              </a:rPr>
              <a:t>  </a:t>
            </a:r>
          </a:p>
          <a:p>
            <a:r>
              <a:rPr lang="en-US" sz="3200" dirty="0" smtClean="0">
                <a:solidFill>
                  <a:srgbClr val="FFFFFF"/>
                </a:solidFill>
                <a:latin typeface="Gabriola"/>
                <a:cs typeface="Gabriola"/>
              </a:rPr>
              <a:t>Con el </a:t>
            </a:r>
            <a:r>
              <a:rPr lang="en-US" sz="3200" dirty="0" err="1">
                <a:solidFill>
                  <a:srgbClr val="FFFFFF"/>
                </a:solidFill>
                <a:latin typeface="Gabriola"/>
                <a:cs typeface="Gabriola"/>
              </a:rPr>
              <a:t>F</a:t>
            </a:r>
            <a:r>
              <a:rPr lang="en-US" sz="3200" dirty="0" err="1" smtClean="0">
                <a:solidFill>
                  <a:srgbClr val="FFFFFF"/>
                </a:solidFill>
                <a:latin typeface="Gabriola"/>
                <a:cs typeface="Gabriola"/>
              </a:rPr>
              <a:t>rasco</a:t>
            </a:r>
            <a:r>
              <a:rPr lang="en-US" sz="3200" dirty="0" smtClean="0">
                <a:solidFill>
                  <a:srgbClr val="FFFFFF"/>
                </a:solidFill>
                <a:latin typeface="Gabriola"/>
                <a:cs typeface="Gabriola"/>
              </a:rPr>
              <a:t> de </a:t>
            </a:r>
            <a:r>
              <a:rPr lang="en-US" sz="3200" dirty="0" err="1" smtClean="0">
                <a:solidFill>
                  <a:srgbClr val="FFFFFF"/>
                </a:solidFill>
                <a:latin typeface="Gabriola"/>
                <a:cs typeface="Gabriola"/>
              </a:rPr>
              <a:t>Alabastro</a:t>
            </a:r>
            <a:endParaRPr lang="en-US" sz="3200" dirty="0" smtClean="0">
              <a:solidFill>
                <a:srgbClr val="FFFFFF"/>
              </a:solidFill>
              <a:latin typeface="Gabriola"/>
              <a:cs typeface="Gabriola"/>
            </a:endParaRPr>
          </a:p>
        </p:txBody>
      </p:sp>
      <p:sp>
        <p:nvSpPr>
          <p:cNvPr id="13" name="TextBox 12"/>
          <p:cNvSpPr txBox="1"/>
          <p:nvPr/>
        </p:nvSpPr>
        <p:spPr>
          <a:xfrm>
            <a:off x="-129312" y="3880758"/>
            <a:ext cx="9143999" cy="278537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500" dirty="0" smtClean="0">
                <a:latin typeface="Gabriola"/>
                <a:cs typeface="Gabriola"/>
              </a:rPr>
              <a:t>“Al </a:t>
            </a:r>
            <a:r>
              <a:rPr lang="en-US" sz="2500" dirty="0" err="1" smtClean="0">
                <a:latin typeface="Gabriola"/>
                <a:cs typeface="Gabriola"/>
              </a:rPr>
              <a:t>ver</a:t>
            </a:r>
            <a:r>
              <a:rPr lang="en-US" sz="2500" dirty="0" smtClean="0">
                <a:latin typeface="Gabriola"/>
                <a:cs typeface="Gabriola"/>
              </a:rPr>
              <a:t> </a:t>
            </a:r>
            <a:r>
              <a:rPr lang="en-US" sz="2500" dirty="0" err="1" smtClean="0">
                <a:latin typeface="Gabriola"/>
                <a:cs typeface="Gabriola"/>
              </a:rPr>
              <a:t>esto</a:t>
            </a:r>
            <a:r>
              <a:rPr lang="en-US" sz="2500" dirty="0" smtClean="0">
                <a:latin typeface="Gabriola"/>
                <a:cs typeface="Gabriola"/>
              </a:rPr>
              <a:t>, los </a:t>
            </a:r>
            <a:r>
              <a:rPr lang="en-US" sz="2500" dirty="0" err="1" smtClean="0">
                <a:latin typeface="Gabriola"/>
                <a:cs typeface="Gabriola"/>
              </a:rPr>
              <a:t>discipulos</a:t>
            </a:r>
            <a:r>
              <a:rPr lang="en-US" sz="2500" dirty="0" smtClean="0">
                <a:latin typeface="Gabriola"/>
                <a:cs typeface="Gabriola"/>
              </a:rPr>
              <a:t> se </a:t>
            </a:r>
            <a:r>
              <a:rPr lang="en-US" sz="2500" dirty="0" err="1" smtClean="0">
                <a:latin typeface="Gabriola"/>
                <a:cs typeface="Gabriola"/>
              </a:rPr>
              <a:t>enojaron</a:t>
            </a:r>
            <a:r>
              <a:rPr lang="en-US" sz="2500" dirty="0" smtClean="0">
                <a:latin typeface="Gabriola"/>
                <a:cs typeface="Gabriola"/>
              </a:rPr>
              <a:t> y </a:t>
            </a:r>
            <a:r>
              <a:rPr lang="en-US" sz="2500" dirty="0" err="1" smtClean="0">
                <a:latin typeface="Gabriola"/>
                <a:cs typeface="Gabriola"/>
              </a:rPr>
              <a:t>dijeron</a:t>
            </a:r>
            <a:r>
              <a:rPr lang="en-US" sz="2500" dirty="0" smtClean="0">
                <a:latin typeface="Gabriola"/>
                <a:cs typeface="Gabriola"/>
              </a:rPr>
              <a:t> </a:t>
            </a:r>
            <a:r>
              <a:rPr lang="en-US" sz="2500" dirty="0">
                <a:latin typeface="Gabriola"/>
                <a:cs typeface="Gabriola"/>
              </a:rPr>
              <a:t>—¿Para </a:t>
            </a:r>
            <a:r>
              <a:rPr lang="en-US" sz="2500" dirty="0" err="1">
                <a:latin typeface="Gabriola"/>
                <a:cs typeface="Gabriola"/>
              </a:rPr>
              <a:t>qué</a:t>
            </a:r>
            <a:r>
              <a:rPr lang="en-US" sz="2500" dirty="0">
                <a:latin typeface="Gabriola"/>
                <a:cs typeface="Gabriola"/>
              </a:rPr>
              <a:t> </a:t>
            </a:r>
            <a:r>
              <a:rPr lang="en-US" sz="2500" dirty="0" err="1">
                <a:latin typeface="Gabriola"/>
                <a:cs typeface="Gabriola"/>
              </a:rPr>
              <a:t>este</a:t>
            </a:r>
            <a:r>
              <a:rPr lang="en-US" sz="2500" dirty="0">
                <a:latin typeface="Gabriola"/>
                <a:cs typeface="Gabriola"/>
              </a:rPr>
              <a:t> </a:t>
            </a:r>
            <a:r>
              <a:rPr lang="en-US" sz="2500" dirty="0" err="1">
                <a:latin typeface="Gabriola"/>
                <a:cs typeface="Gabriola"/>
              </a:rPr>
              <a:t>desperdicio</a:t>
            </a:r>
            <a:r>
              <a:rPr lang="en-US" sz="2500" dirty="0">
                <a:latin typeface="Gabriola"/>
                <a:cs typeface="Gabriola"/>
              </a:rPr>
              <a:t>?</a:t>
            </a:r>
            <a:r>
              <a:rPr lang="en-US" sz="2500" dirty="0" smtClean="0">
                <a:latin typeface="Gabriola"/>
                <a:cs typeface="Gabriola"/>
              </a:rPr>
              <a:t>-</a:t>
            </a:r>
          </a:p>
          <a:p>
            <a:pPr algn="ctr"/>
            <a:r>
              <a:rPr lang="en-US" sz="2500" dirty="0" err="1" smtClean="0">
                <a:latin typeface="Gabriola"/>
                <a:cs typeface="Gabriola"/>
              </a:rPr>
              <a:t>Pues</a:t>
            </a:r>
            <a:r>
              <a:rPr lang="en-US" sz="2500" dirty="0" smtClean="0">
                <a:latin typeface="Gabriola"/>
                <a:cs typeface="Gabriola"/>
              </a:rPr>
              <a:t> </a:t>
            </a:r>
            <a:r>
              <a:rPr lang="en-US" sz="2500" dirty="0" err="1">
                <a:latin typeface="Gabriola"/>
                <a:cs typeface="Gabriola"/>
              </a:rPr>
              <a:t>esto</a:t>
            </a:r>
            <a:r>
              <a:rPr lang="en-US" sz="2500" dirty="0">
                <a:latin typeface="Gabriola"/>
                <a:cs typeface="Gabriola"/>
              </a:rPr>
              <a:t> </a:t>
            </a:r>
            <a:r>
              <a:rPr lang="en-US" sz="2500" dirty="0" err="1">
                <a:latin typeface="Gabriola"/>
                <a:cs typeface="Gabriola"/>
              </a:rPr>
              <a:t>podía</a:t>
            </a:r>
            <a:r>
              <a:rPr lang="en-US" sz="2500" dirty="0">
                <a:latin typeface="Gabriola"/>
                <a:cs typeface="Gabriola"/>
              </a:rPr>
              <a:t> </a:t>
            </a:r>
            <a:r>
              <a:rPr lang="en-US" sz="2500" dirty="0" err="1">
                <a:latin typeface="Gabriola"/>
                <a:cs typeface="Gabriola"/>
              </a:rPr>
              <a:t>haberse</a:t>
            </a:r>
            <a:r>
              <a:rPr lang="en-US" sz="2500" dirty="0">
                <a:latin typeface="Gabriola"/>
                <a:cs typeface="Gabriola"/>
              </a:rPr>
              <a:t> </a:t>
            </a:r>
            <a:r>
              <a:rPr lang="en-US" sz="2500" dirty="0" err="1">
                <a:latin typeface="Gabriola"/>
                <a:cs typeface="Gabriola"/>
              </a:rPr>
              <a:t>vendido</a:t>
            </a:r>
            <a:r>
              <a:rPr lang="en-US" sz="2500" dirty="0">
                <a:latin typeface="Gabriola"/>
                <a:cs typeface="Gabriola"/>
              </a:rPr>
              <a:t> a </a:t>
            </a:r>
            <a:r>
              <a:rPr lang="en-US" sz="2500" dirty="0" err="1">
                <a:latin typeface="Gabriola"/>
                <a:cs typeface="Gabriola"/>
              </a:rPr>
              <a:t>buen</a:t>
            </a:r>
            <a:r>
              <a:rPr lang="en-US" sz="2500" dirty="0">
                <a:latin typeface="Gabriola"/>
                <a:cs typeface="Gabriola"/>
              </a:rPr>
              <a:t> </a:t>
            </a:r>
            <a:r>
              <a:rPr lang="en-US" sz="2500" dirty="0" err="1">
                <a:latin typeface="Gabriola"/>
                <a:cs typeface="Gabriola"/>
              </a:rPr>
              <a:t>precio</a:t>
            </a:r>
            <a:r>
              <a:rPr lang="en-US" sz="2500" dirty="0">
                <a:latin typeface="Gabriola"/>
                <a:cs typeface="Gabriola"/>
              </a:rPr>
              <a:t> y </a:t>
            </a:r>
            <a:r>
              <a:rPr lang="en-US" sz="2500" dirty="0" err="1">
                <a:latin typeface="Gabriola"/>
                <a:cs typeface="Gabriola"/>
              </a:rPr>
              <a:t>haberse</a:t>
            </a:r>
            <a:r>
              <a:rPr lang="en-US" sz="2500" dirty="0">
                <a:latin typeface="Gabriola"/>
                <a:cs typeface="Gabriola"/>
              </a:rPr>
              <a:t> dado a los </a:t>
            </a:r>
            <a:r>
              <a:rPr lang="en-US" sz="2500" dirty="0" err="1" smtClean="0">
                <a:latin typeface="Gabriola"/>
                <a:cs typeface="Gabriola"/>
              </a:rPr>
              <a:t>pobres</a:t>
            </a:r>
            <a:r>
              <a:rPr lang="en-US" sz="2500" dirty="0" smtClean="0">
                <a:latin typeface="Gabriola"/>
                <a:cs typeface="Gabriola"/>
              </a:rPr>
              <a:t>.</a:t>
            </a:r>
          </a:p>
          <a:p>
            <a:pPr algn="ctr"/>
            <a:r>
              <a:rPr lang="en-US" sz="2500" dirty="0" smtClean="0">
                <a:latin typeface="Gabriola"/>
                <a:cs typeface="Gabriola"/>
              </a:rPr>
              <a:t> Al </a:t>
            </a:r>
            <a:r>
              <a:rPr lang="en-US" sz="2500" dirty="0" err="1">
                <a:latin typeface="Gabriola"/>
                <a:cs typeface="Gabriola"/>
              </a:rPr>
              <a:t>darse</a:t>
            </a:r>
            <a:r>
              <a:rPr lang="en-US" sz="2500" dirty="0">
                <a:latin typeface="Gabriola"/>
                <a:cs typeface="Gabriola"/>
              </a:rPr>
              <a:t> </a:t>
            </a:r>
            <a:r>
              <a:rPr lang="en-US" sz="2500" dirty="0" err="1">
                <a:latin typeface="Gabriola"/>
                <a:cs typeface="Gabriola"/>
              </a:rPr>
              <a:t>cuenta</a:t>
            </a:r>
            <a:r>
              <a:rPr lang="en-US" sz="2500" dirty="0">
                <a:latin typeface="Gabriola"/>
                <a:cs typeface="Gabriola"/>
              </a:rPr>
              <a:t> </a:t>
            </a:r>
            <a:r>
              <a:rPr lang="en-US" sz="2500" dirty="0" err="1">
                <a:latin typeface="Gabriola"/>
                <a:cs typeface="Gabriola"/>
              </a:rPr>
              <a:t>Jesús</a:t>
            </a:r>
            <a:r>
              <a:rPr lang="en-US" sz="2500" dirty="0">
                <a:latin typeface="Gabriola"/>
                <a:cs typeface="Gabriola"/>
              </a:rPr>
              <a:t>, les </a:t>
            </a:r>
            <a:r>
              <a:rPr lang="en-US" sz="2500" dirty="0" err="1">
                <a:latin typeface="Gabriola"/>
                <a:cs typeface="Gabriola"/>
              </a:rPr>
              <a:t>dijo</a:t>
            </a:r>
            <a:r>
              <a:rPr lang="en-US" sz="2500" dirty="0" smtClean="0">
                <a:latin typeface="Gabriola"/>
                <a:cs typeface="Gabriola"/>
              </a:rPr>
              <a:t>:—</a:t>
            </a:r>
            <a:r>
              <a:rPr lang="en-US" sz="2500" dirty="0">
                <a:latin typeface="Gabriola"/>
                <a:cs typeface="Gabriola"/>
              </a:rPr>
              <a:t>¿</a:t>
            </a:r>
            <a:r>
              <a:rPr lang="en-US" sz="2500" dirty="0" err="1">
                <a:latin typeface="Gabriola"/>
                <a:cs typeface="Gabriola"/>
              </a:rPr>
              <a:t>Por</a:t>
            </a:r>
            <a:r>
              <a:rPr lang="en-US" sz="2500" dirty="0">
                <a:latin typeface="Gabriola"/>
                <a:cs typeface="Gabriola"/>
              </a:rPr>
              <a:t> </a:t>
            </a:r>
            <a:r>
              <a:rPr lang="en-US" sz="2500" dirty="0" err="1">
                <a:latin typeface="Gabriola"/>
                <a:cs typeface="Gabriola"/>
              </a:rPr>
              <a:t>qué</a:t>
            </a:r>
            <a:r>
              <a:rPr lang="en-US" sz="2500" dirty="0">
                <a:latin typeface="Gabriola"/>
                <a:cs typeface="Gabriola"/>
              </a:rPr>
              <a:t> </a:t>
            </a:r>
            <a:r>
              <a:rPr lang="en-US" sz="2500" dirty="0" err="1">
                <a:latin typeface="Gabriola"/>
                <a:cs typeface="Gabriola"/>
              </a:rPr>
              <a:t>molestáis</a:t>
            </a:r>
            <a:r>
              <a:rPr lang="en-US" sz="2500" dirty="0">
                <a:latin typeface="Gabriola"/>
                <a:cs typeface="Gabriola"/>
              </a:rPr>
              <a:t> a </a:t>
            </a:r>
            <a:r>
              <a:rPr lang="en-US" sz="2500" dirty="0" err="1">
                <a:latin typeface="Gabriola"/>
                <a:cs typeface="Gabriola"/>
              </a:rPr>
              <a:t>esta</a:t>
            </a:r>
            <a:r>
              <a:rPr lang="en-US" sz="2500" dirty="0">
                <a:latin typeface="Gabriola"/>
                <a:cs typeface="Gabriola"/>
              </a:rPr>
              <a:t> </a:t>
            </a:r>
            <a:r>
              <a:rPr lang="en-US" sz="2500" dirty="0" err="1">
                <a:latin typeface="Gabriola"/>
                <a:cs typeface="Gabriola"/>
              </a:rPr>
              <a:t>mujer</a:t>
            </a:r>
            <a:r>
              <a:rPr lang="en-US" sz="2500" dirty="0">
                <a:latin typeface="Gabriola"/>
                <a:cs typeface="Gabriola"/>
              </a:rPr>
              <a:t>? Lo </a:t>
            </a:r>
            <a:r>
              <a:rPr lang="en-US" sz="2500" dirty="0" err="1">
                <a:latin typeface="Gabriola"/>
                <a:cs typeface="Gabriola"/>
              </a:rPr>
              <a:t>que</a:t>
            </a:r>
            <a:r>
              <a:rPr lang="en-US" sz="2500" dirty="0">
                <a:latin typeface="Gabriola"/>
                <a:cs typeface="Gabriola"/>
              </a:rPr>
              <a:t> ha </a:t>
            </a:r>
            <a:r>
              <a:rPr lang="en-US" sz="2500" dirty="0" err="1">
                <a:latin typeface="Gabriola"/>
                <a:cs typeface="Gabriola"/>
              </a:rPr>
              <a:t>hecho</a:t>
            </a:r>
            <a:r>
              <a:rPr lang="en-US" sz="2500" dirty="0">
                <a:latin typeface="Gabriola"/>
                <a:cs typeface="Gabriola"/>
              </a:rPr>
              <a:t> </a:t>
            </a:r>
            <a:r>
              <a:rPr lang="en-US" sz="2500" dirty="0" err="1">
                <a:latin typeface="Gabriola"/>
                <a:cs typeface="Gabriola"/>
              </a:rPr>
              <a:t>conmigo</a:t>
            </a:r>
            <a:r>
              <a:rPr lang="en-US" sz="2500" dirty="0">
                <a:latin typeface="Gabriola"/>
                <a:cs typeface="Gabriola"/>
              </a:rPr>
              <a:t> </a:t>
            </a:r>
            <a:r>
              <a:rPr lang="en-US" sz="2500" dirty="0" err="1">
                <a:latin typeface="Gabriola"/>
                <a:cs typeface="Gabriola"/>
              </a:rPr>
              <a:t>es</a:t>
            </a:r>
            <a:r>
              <a:rPr lang="en-US" sz="2500" dirty="0">
                <a:latin typeface="Gabriola"/>
                <a:cs typeface="Gabriola"/>
              </a:rPr>
              <a:t> </a:t>
            </a:r>
            <a:r>
              <a:rPr lang="en-US" sz="2500" dirty="0" err="1">
                <a:latin typeface="Gabriola"/>
                <a:cs typeface="Gabriola"/>
              </a:rPr>
              <a:t>una</a:t>
            </a:r>
            <a:r>
              <a:rPr lang="en-US" sz="2500" dirty="0">
                <a:latin typeface="Gabriola"/>
                <a:cs typeface="Gabriola"/>
              </a:rPr>
              <a:t> </a:t>
            </a:r>
            <a:r>
              <a:rPr lang="en-US" sz="2500" dirty="0" err="1">
                <a:latin typeface="Gabriola"/>
                <a:cs typeface="Gabriola"/>
              </a:rPr>
              <a:t>buena</a:t>
            </a:r>
            <a:r>
              <a:rPr lang="en-US" sz="2500" dirty="0">
                <a:latin typeface="Gabriola"/>
                <a:cs typeface="Gabriola"/>
              </a:rPr>
              <a:t> </a:t>
            </a:r>
            <a:r>
              <a:rPr lang="en-US" sz="2500" dirty="0" err="1">
                <a:latin typeface="Gabriola"/>
                <a:cs typeface="Gabriola"/>
              </a:rPr>
              <a:t>obra</a:t>
            </a:r>
            <a:r>
              <a:rPr lang="en-US" sz="2500" dirty="0">
                <a:latin typeface="Gabriola"/>
                <a:cs typeface="Gabriola"/>
              </a:rPr>
              <a:t>,  </a:t>
            </a:r>
            <a:r>
              <a:rPr lang="en-US" sz="2500" dirty="0" err="1">
                <a:latin typeface="Gabriola"/>
                <a:cs typeface="Gabriola"/>
              </a:rPr>
              <a:t>porque</a:t>
            </a:r>
            <a:r>
              <a:rPr lang="en-US" sz="2500" dirty="0">
                <a:latin typeface="Gabriola"/>
                <a:cs typeface="Gabriola"/>
              </a:rPr>
              <a:t> </a:t>
            </a:r>
            <a:r>
              <a:rPr lang="en-US" sz="2500" dirty="0" err="1">
                <a:latin typeface="Gabriola"/>
                <a:cs typeface="Gabriola"/>
              </a:rPr>
              <a:t>siempre</a:t>
            </a:r>
            <a:r>
              <a:rPr lang="en-US" sz="2500" dirty="0">
                <a:latin typeface="Gabriola"/>
                <a:cs typeface="Gabriola"/>
              </a:rPr>
              <a:t> </a:t>
            </a:r>
            <a:r>
              <a:rPr lang="en-US" sz="2500" dirty="0" err="1">
                <a:latin typeface="Gabriola"/>
                <a:cs typeface="Gabriola"/>
              </a:rPr>
              <a:t>tendréis</a:t>
            </a:r>
            <a:r>
              <a:rPr lang="en-US" sz="2500" dirty="0">
                <a:latin typeface="Gabriola"/>
                <a:cs typeface="Gabriola"/>
              </a:rPr>
              <a:t> </a:t>
            </a:r>
            <a:r>
              <a:rPr lang="en-US" sz="2500" dirty="0" err="1">
                <a:latin typeface="Gabriola"/>
                <a:cs typeface="Gabriola"/>
              </a:rPr>
              <a:t>pobres</a:t>
            </a:r>
            <a:r>
              <a:rPr lang="en-US" sz="2500" dirty="0">
                <a:latin typeface="Gabriola"/>
                <a:cs typeface="Gabriola"/>
              </a:rPr>
              <a:t> con </a:t>
            </a:r>
            <a:r>
              <a:rPr lang="en-US" sz="2500" dirty="0" err="1">
                <a:latin typeface="Gabriola"/>
                <a:cs typeface="Gabriola"/>
              </a:rPr>
              <a:t>vosotros</a:t>
            </a:r>
            <a:r>
              <a:rPr lang="en-US" sz="2500" dirty="0">
                <a:latin typeface="Gabriola"/>
                <a:cs typeface="Gabriola"/>
              </a:rPr>
              <a:t>, </a:t>
            </a:r>
            <a:r>
              <a:rPr lang="en-US" sz="2500" dirty="0" err="1">
                <a:latin typeface="Gabriola"/>
                <a:cs typeface="Gabriola"/>
              </a:rPr>
              <a:t>pero</a:t>
            </a:r>
            <a:r>
              <a:rPr lang="en-US" sz="2500" dirty="0">
                <a:latin typeface="Gabriola"/>
                <a:cs typeface="Gabriola"/>
              </a:rPr>
              <a:t> a </a:t>
            </a:r>
            <a:r>
              <a:rPr lang="en-US" sz="2500" dirty="0" err="1">
                <a:latin typeface="Gabriola"/>
                <a:cs typeface="Gabriola"/>
              </a:rPr>
              <a:t>mí</a:t>
            </a:r>
            <a:r>
              <a:rPr lang="en-US" sz="2500" dirty="0">
                <a:latin typeface="Gabriola"/>
                <a:cs typeface="Gabriola"/>
              </a:rPr>
              <a:t> no </a:t>
            </a:r>
            <a:r>
              <a:rPr lang="en-US" sz="2500" dirty="0" err="1" smtClean="0">
                <a:latin typeface="Gabriola"/>
                <a:cs typeface="Gabriola"/>
              </a:rPr>
              <a:t>siempre</a:t>
            </a:r>
            <a:endParaRPr lang="en-US" sz="2500" dirty="0" smtClean="0">
              <a:latin typeface="Gabriola"/>
              <a:cs typeface="Gabriola"/>
            </a:endParaRPr>
          </a:p>
          <a:p>
            <a:pPr algn="ctr"/>
            <a:r>
              <a:rPr lang="en-US" sz="2500" dirty="0" smtClean="0">
                <a:latin typeface="Gabriola"/>
                <a:cs typeface="Gabriola"/>
              </a:rPr>
              <a:t> </a:t>
            </a:r>
            <a:r>
              <a:rPr lang="en-US" sz="2500" dirty="0">
                <a:latin typeface="Gabriola"/>
                <a:cs typeface="Gabriola"/>
              </a:rPr>
              <a:t>me </a:t>
            </a:r>
            <a:r>
              <a:rPr lang="en-US" sz="2500" dirty="0" err="1">
                <a:latin typeface="Gabriola"/>
                <a:cs typeface="Gabriola"/>
              </a:rPr>
              <a:t>tendréis</a:t>
            </a:r>
            <a:r>
              <a:rPr lang="en-US" sz="2500" dirty="0">
                <a:latin typeface="Gabriola"/>
                <a:cs typeface="Gabriola"/>
              </a:rPr>
              <a:t>,  </a:t>
            </a:r>
            <a:r>
              <a:rPr lang="en-US" sz="2500" dirty="0" err="1">
                <a:latin typeface="Gabriola"/>
                <a:cs typeface="Gabriola"/>
              </a:rPr>
              <a:t>pues</a:t>
            </a:r>
            <a:r>
              <a:rPr lang="en-US" sz="2500" dirty="0">
                <a:latin typeface="Gabriola"/>
                <a:cs typeface="Gabriola"/>
              </a:rPr>
              <a:t> al </a:t>
            </a:r>
            <a:r>
              <a:rPr lang="en-US" sz="2500" dirty="0" err="1">
                <a:latin typeface="Gabriola"/>
                <a:cs typeface="Gabriola"/>
              </a:rPr>
              <a:t>derramar</a:t>
            </a:r>
            <a:r>
              <a:rPr lang="en-US" sz="2500" dirty="0">
                <a:latin typeface="Gabriola"/>
                <a:cs typeface="Gabriola"/>
              </a:rPr>
              <a:t> </a:t>
            </a:r>
            <a:r>
              <a:rPr lang="en-US" sz="2500" dirty="0" err="1">
                <a:latin typeface="Gabriola"/>
                <a:cs typeface="Gabriola"/>
              </a:rPr>
              <a:t>este</a:t>
            </a:r>
            <a:r>
              <a:rPr lang="en-US" sz="2500" dirty="0">
                <a:latin typeface="Gabriola"/>
                <a:cs typeface="Gabriola"/>
              </a:rPr>
              <a:t> perfume </a:t>
            </a:r>
            <a:r>
              <a:rPr lang="en-US" sz="2500" dirty="0" err="1">
                <a:latin typeface="Gabriola"/>
                <a:cs typeface="Gabriola"/>
              </a:rPr>
              <a:t>sobre</a:t>
            </a:r>
            <a:r>
              <a:rPr lang="en-US" sz="2500" dirty="0">
                <a:latin typeface="Gabriola"/>
                <a:cs typeface="Gabriola"/>
              </a:rPr>
              <a:t> mi </a:t>
            </a:r>
            <a:r>
              <a:rPr lang="en-US" sz="2500" dirty="0" err="1">
                <a:latin typeface="Gabriola"/>
                <a:cs typeface="Gabriola"/>
              </a:rPr>
              <a:t>cuerpo</a:t>
            </a:r>
            <a:r>
              <a:rPr lang="en-US" sz="2500" dirty="0">
                <a:latin typeface="Gabriola"/>
                <a:cs typeface="Gabriola"/>
              </a:rPr>
              <a:t>, lo ha </a:t>
            </a:r>
            <a:r>
              <a:rPr lang="en-US" sz="2500" dirty="0" err="1">
                <a:latin typeface="Gabriola"/>
                <a:cs typeface="Gabriola"/>
              </a:rPr>
              <a:t>hecho</a:t>
            </a:r>
            <a:r>
              <a:rPr lang="en-US" sz="2500" dirty="0">
                <a:latin typeface="Gabriola"/>
                <a:cs typeface="Gabriola"/>
              </a:rPr>
              <a:t> a fin de </a:t>
            </a:r>
            <a:r>
              <a:rPr lang="en-US" sz="2500" dirty="0" err="1">
                <a:latin typeface="Gabriola"/>
                <a:cs typeface="Gabriola"/>
              </a:rPr>
              <a:t>prepararme</a:t>
            </a:r>
            <a:r>
              <a:rPr lang="en-US" sz="2500" dirty="0">
                <a:latin typeface="Gabriola"/>
                <a:cs typeface="Gabriola"/>
              </a:rPr>
              <a:t> </a:t>
            </a:r>
            <a:r>
              <a:rPr lang="en-US" sz="2500" dirty="0" err="1">
                <a:latin typeface="Gabriola"/>
                <a:cs typeface="Gabriola"/>
              </a:rPr>
              <a:t>para</a:t>
            </a:r>
            <a:r>
              <a:rPr lang="en-US" sz="2500" dirty="0">
                <a:latin typeface="Gabriola"/>
                <a:cs typeface="Gabriola"/>
              </a:rPr>
              <a:t> la </a:t>
            </a:r>
            <a:r>
              <a:rPr lang="en-US" sz="2500" dirty="0" err="1">
                <a:latin typeface="Gabriola"/>
                <a:cs typeface="Gabriola"/>
              </a:rPr>
              <a:t>sepultura</a:t>
            </a:r>
            <a:r>
              <a:rPr lang="en-US" sz="2500" dirty="0">
                <a:latin typeface="Gabriola"/>
                <a:cs typeface="Gabriola"/>
              </a:rPr>
              <a:t>.   De </a:t>
            </a:r>
            <a:r>
              <a:rPr lang="en-US" sz="2500" dirty="0" err="1">
                <a:latin typeface="Gabriola"/>
                <a:cs typeface="Gabriola"/>
              </a:rPr>
              <a:t>cierto</a:t>
            </a:r>
            <a:r>
              <a:rPr lang="en-US" sz="2500" dirty="0">
                <a:latin typeface="Gabriola"/>
                <a:cs typeface="Gabriola"/>
              </a:rPr>
              <a:t> </a:t>
            </a:r>
            <a:r>
              <a:rPr lang="en-US" sz="2500" dirty="0" err="1">
                <a:latin typeface="Gabriola"/>
                <a:cs typeface="Gabriola"/>
              </a:rPr>
              <a:t>os</a:t>
            </a:r>
            <a:r>
              <a:rPr lang="en-US" sz="2500" dirty="0">
                <a:latin typeface="Gabriola"/>
                <a:cs typeface="Gabriola"/>
              </a:rPr>
              <a:t> </a:t>
            </a:r>
            <a:r>
              <a:rPr lang="en-US" sz="2500" dirty="0" err="1">
                <a:latin typeface="Gabriola"/>
                <a:cs typeface="Gabriola"/>
              </a:rPr>
              <a:t>digo</a:t>
            </a:r>
            <a:r>
              <a:rPr lang="en-US" sz="2500" dirty="0">
                <a:latin typeface="Gabriola"/>
                <a:cs typeface="Gabriola"/>
              </a:rPr>
              <a:t> </a:t>
            </a:r>
            <a:r>
              <a:rPr lang="en-US" sz="2500" dirty="0" err="1">
                <a:latin typeface="Gabriola"/>
                <a:cs typeface="Gabriola"/>
              </a:rPr>
              <a:t>que</a:t>
            </a:r>
            <a:r>
              <a:rPr lang="en-US" sz="2500" dirty="0">
                <a:latin typeface="Gabriola"/>
                <a:cs typeface="Gabriola"/>
              </a:rPr>
              <a:t> </a:t>
            </a:r>
            <a:r>
              <a:rPr lang="en-US" sz="2500" dirty="0" err="1">
                <a:latin typeface="Gabriola"/>
                <a:cs typeface="Gabriola"/>
              </a:rPr>
              <a:t>dondequiera</a:t>
            </a:r>
            <a:r>
              <a:rPr lang="en-US" sz="2500" dirty="0">
                <a:latin typeface="Gabriola"/>
                <a:cs typeface="Gabriola"/>
              </a:rPr>
              <a:t> </a:t>
            </a:r>
            <a:r>
              <a:rPr lang="en-US" sz="2500" dirty="0" err="1">
                <a:latin typeface="Gabriola"/>
                <a:cs typeface="Gabriola"/>
              </a:rPr>
              <a:t>que</a:t>
            </a:r>
            <a:r>
              <a:rPr lang="en-US" sz="2500" dirty="0">
                <a:latin typeface="Gabriola"/>
                <a:cs typeface="Gabriola"/>
              </a:rPr>
              <a:t> se </a:t>
            </a:r>
            <a:r>
              <a:rPr lang="en-US" sz="2500" dirty="0" err="1">
                <a:latin typeface="Gabriola"/>
                <a:cs typeface="Gabriola"/>
              </a:rPr>
              <a:t>predique</a:t>
            </a:r>
            <a:r>
              <a:rPr lang="en-US" sz="2500" dirty="0">
                <a:latin typeface="Gabriola"/>
                <a:cs typeface="Gabriola"/>
              </a:rPr>
              <a:t> </a:t>
            </a:r>
            <a:r>
              <a:rPr lang="en-US" sz="2500" dirty="0" err="1">
                <a:latin typeface="Gabriola"/>
                <a:cs typeface="Gabriola"/>
              </a:rPr>
              <a:t>este</a:t>
            </a:r>
            <a:r>
              <a:rPr lang="en-US" sz="2500" dirty="0">
                <a:latin typeface="Gabriola"/>
                <a:cs typeface="Gabriola"/>
              </a:rPr>
              <a:t> </a:t>
            </a:r>
            <a:r>
              <a:rPr lang="en-US" sz="2500" dirty="0" err="1">
                <a:latin typeface="Gabriola"/>
                <a:cs typeface="Gabriola"/>
              </a:rPr>
              <a:t>evangelio</a:t>
            </a:r>
            <a:r>
              <a:rPr lang="en-US" sz="2500" dirty="0">
                <a:latin typeface="Gabriola"/>
                <a:cs typeface="Gabriola"/>
              </a:rPr>
              <a:t>, en </a:t>
            </a:r>
            <a:r>
              <a:rPr lang="en-US" sz="2500" dirty="0" err="1">
                <a:latin typeface="Gabriola"/>
                <a:cs typeface="Gabriola"/>
              </a:rPr>
              <a:t>todo</a:t>
            </a:r>
            <a:r>
              <a:rPr lang="en-US" sz="2500" dirty="0">
                <a:latin typeface="Gabriola"/>
                <a:cs typeface="Gabriola"/>
              </a:rPr>
              <a:t> el </a:t>
            </a:r>
            <a:r>
              <a:rPr lang="en-US" sz="2500" dirty="0" err="1">
                <a:latin typeface="Gabriola"/>
                <a:cs typeface="Gabriola"/>
              </a:rPr>
              <a:t>mundo</a:t>
            </a:r>
            <a:r>
              <a:rPr lang="en-US" sz="2500" dirty="0">
                <a:latin typeface="Gabriola"/>
                <a:cs typeface="Gabriola"/>
              </a:rPr>
              <a:t>, </a:t>
            </a:r>
            <a:r>
              <a:rPr lang="en-US" sz="2500" dirty="0" err="1">
                <a:latin typeface="Gabriola"/>
                <a:cs typeface="Gabriola"/>
              </a:rPr>
              <a:t>también</a:t>
            </a:r>
            <a:r>
              <a:rPr lang="en-US" sz="2500" dirty="0">
                <a:latin typeface="Gabriola"/>
                <a:cs typeface="Gabriola"/>
              </a:rPr>
              <a:t> se </a:t>
            </a:r>
            <a:r>
              <a:rPr lang="en-US" sz="2500" dirty="0" err="1">
                <a:latin typeface="Gabriola"/>
                <a:cs typeface="Gabriola"/>
              </a:rPr>
              <a:t>contará</a:t>
            </a:r>
            <a:r>
              <a:rPr lang="en-US" sz="2500" dirty="0">
                <a:latin typeface="Gabriola"/>
                <a:cs typeface="Gabriola"/>
              </a:rPr>
              <a:t> lo </a:t>
            </a:r>
            <a:r>
              <a:rPr lang="en-US" sz="2500" dirty="0" err="1">
                <a:latin typeface="Gabriola"/>
                <a:cs typeface="Gabriola"/>
              </a:rPr>
              <a:t>que</a:t>
            </a:r>
            <a:r>
              <a:rPr lang="en-US" sz="2500" dirty="0">
                <a:latin typeface="Gabriola"/>
                <a:cs typeface="Gabriola"/>
              </a:rPr>
              <a:t> </a:t>
            </a:r>
            <a:r>
              <a:rPr lang="en-US" sz="2500" dirty="0" err="1">
                <a:latin typeface="Gabriola"/>
                <a:cs typeface="Gabriola"/>
              </a:rPr>
              <a:t>ésta</a:t>
            </a:r>
            <a:r>
              <a:rPr lang="en-US" sz="2500" dirty="0">
                <a:latin typeface="Gabriola"/>
                <a:cs typeface="Gabriola"/>
              </a:rPr>
              <a:t> ha </a:t>
            </a:r>
            <a:r>
              <a:rPr lang="en-US" sz="2500" dirty="0" err="1">
                <a:latin typeface="Gabriola"/>
                <a:cs typeface="Gabriola"/>
              </a:rPr>
              <a:t>hecho</a:t>
            </a:r>
            <a:r>
              <a:rPr lang="en-US" sz="2500" dirty="0">
                <a:latin typeface="Gabriola"/>
                <a:cs typeface="Gabriola"/>
              </a:rPr>
              <a:t>, </a:t>
            </a:r>
            <a:r>
              <a:rPr lang="en-US" sz="2500" dirty="0" err="1">
                <a:solidFill>
                  <a:srgbClr val="000000"/>
                </a:solidFill>
                <a:latin typeface="Gabriola"/>
                <a:cs typeface="Gabriola"/>
              </a:rPr>
              <a:t>para</a:t>
            </a:r>
            <a:r>
              <a:rPr lang="en-US" sz="2500" dirty="0">
                <a:solidFill>
                  <a:srgbClr val="000000"/>
                </a:solidFill>
                <a:latin typeface="Gabriola"/>
                <a:cs typeface="Gabriola"/>
              </a:rPr>
              <a:t> </a:t>
            </a:r>
            <a:r>
              <a:rPr lang="en-US" sz="2500" dirty="0" err="1">
                <a:solidFill>
                  <a:srgbClr val="000000"/>
                </a:solidFill>
                <a:latin typeface="Gabriola"/>
                <a:cs typeface="Gabriola"/>
              </a:rPr>
              <a:t>memoria</a:t>
            </a:r>
            <a:r>
              <a:rPr lang="en-US" sz="2500" dirty="0">
                <a:solidFill>
                  <a:srgbClr val="000000"/>
                </a:solidFill>
                <a:latin typeface="Gabriola"/>
                <a:cs typeface="Gabriola"/>
              </a:rPr>
              <a:t> de </a:t>
            </a:r>
            <a:r>
              <a:rPr lang="en-US" sz="2500" dirty="0" err="1" smtClean="0">
                <a:solidFill>
                  <a:srgbClr val="000000"/>
                </a:solidFill>
                <a:latin typeface="Gabriola"/>
                <a:cs typeface="Gabriola"/>
              </a:rPr>
              <a:t>ella</a:t>
            </a:r>
            <a:r>
              <a:rPr lang="en-US" sz="2500" dirty="0" smtClean="0">
                <a:solidFill>
                  <a:srgbClr val="FFFFFF"/>
                </a:solidFill>
                <a:latin typeface="Gabriola"/>
                <a:cs typeface="Gabriola"/>
              </a:rPr>
              <a:t>”</a:t>
            </a:r>
            <a:endParaRPr lang="en-US" sz="2500" dirty="0">
              <a:solidFill>
                <a:schemeClr val="tx1"/>
              </a:solidFill>
              <a:latin typeface="Gabriola"/>
              <a:cs typeface="Gabriola"/>
            </a:endParaRPr>
          </a:p>
        </p:txBody>
      </p:sp>
      <p:sp>
        <p:nvSpPr>
          <p:cNvPr id="18" name="TextBox 17"/>
          <p:cNvSpPr txBox="1"/>
          <p:nvPr/>
        </p:nvSpPr>
        <p:spPr>
          <a:xfrm>
            <a:off x="4224974" y="1592284"/>
            <a:ext cx="4789713" cy="2092881"/>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400" dirty="0" smtClean="0">
                <a:solidFill>
                  <a:schemeClr val="bg1"/>
                </a:solidFill>
                <a:latin typeface="Papyrus Condensed"/>
                <a:cs typeface="Papyrus Condensed"/>
              </a:rPr>
              <a:t>“</a:t>
            </a:r>
            <a:r>
              <a:rPr lang="en-US" sz="2600" dirty="0">
                <a:latin typeface="Gabriola"/>
                <a:cs typeface="Gabriola"/>
              </a:rPr>
              <a:t>Estando </a:t>
            </a:r>
            <a:r>
              <a:rPr lang="en-US" sz="2600" dirty="0" err="1">
                <a:latin typeface="Gabriola"/>
                <a:cs typeface="Gabriola"/>
              </a:rPr>
              <a:t>Jesús</a:t>
            </a:r>
            <a:r>
              <a:rPr lang="en-US" sz="2600" dirty="0">
                <a:latin typeface="Gabriola"/>
                <a:cs typeface="Gabriola"/>
              </a:rPr>
              <a:t> en </a:t>
            </a:r>
            <a:r>
              <a:rPr lang="en-US" sz="2600" dirty="0" err="1">
                <a:latin typeface="Gabriola"/>
                <a:cs typeface="Gabriola"/>
              </a:rPr>
              <a:t>Betania</a:t>
            </a:r>
            <a:r>
              <a:rPr lang="en-US" sz="2600" dirty="0">
                <a:latin typeface="Gabriola"/>
                <a:cs typeface="Gabriola"/>
              </a:rPr>
              <a:t>, en casa de </a:t>
            </a:r>
            <a:r>
              <a:rPr lang="en-US" sz="2600" dirty="0" err="1">
                <a:latin typeface="Gabriola"/>
                <a:cs typeface="Gabriola"/>
              </a:rPr>
              <a:t>Simón</a:t>
            </a:r>
            <a:r>
              <a:rPr lang="en-US" sz="2600" dirty="0">
                <a:latin typeface="Gabriola"/>
                <a:cs typeface="Gabriola"/>
              </a:rPr>
              <a:t> el </a:t>
            </a:r>
            <a:r>
              <a:rPr lang="en-US" sz="2600" dirty="0" err="1">
                <a:latin typeface="Gabriola"/>
                <a:cs typeface="Gabriola"/>
              </a:rPr>
              <a:t>leproso</a:t>
            </a:r>
            <a:r>
              <a:rPr lang="en-US" sz="2600" dirty="0" smtClean="0">
                <a:latin typeface="Gabriola"/>
                <a:cs typeface="Gabriola"/>
              </a:rPr>
              <a:t>,  se </a:t>
            </a:r>
            <a:r>
              <a:rPr lang="en-US" sz="2600" dirty="0">
                <a:latin typeface="Gabriola"/>
                <a:cs typeface="Gabriola"/>
              </a:rPr>
              <a:t>le </a:t>
            </a:r>
            <a:r>
              <a:rPr lang="en-US" sz="2600" dirty="0" err="1">
                <a:latin typeface="Gabriola"/>
                <a:cs typeface="Gabriola"/>
              </a:rPr>
              <a:t>acercó</a:t>
            </a:r>
            <a:r>
              <a:rPr lang="en-US" sz="2600" dirty="0">
                <a:latin typeface="Gabriola"/>
                <a:cs typeface="Gabriola"/>
              </a:rPr>
              <a:t> </a:t>
            </a:r>
            <a:r>
              <a:rPr lang="en-US" sz="2600" dirty="0" err="1">
                <a:latin typeface="Gabriola"/>
                <a:cs typeface="Gabriola"/>
              </a:rPr>
              <a:t>una</a:t>
            </a:r>
            <a:r>
              <a:rPr lang="en-US" sz="2600" dirty="0">
                <a:latin typeface="Gabriola"/>
                <a:cs typeface="Gabriola"/>
              </a:rPr>
              <a:t> </a:t>
            </a:r>
            <a:r>
              <a:rPr lang="en-US" sz="2600" dirty="0" err="1">
                <a:latin typeface="Gabriola"/>
                <a:cs typeface="Gabriola"/>
              </a:rPr>
              <a:t>mujer</a:t>
            </a:r>
            <a:r>
              <a:rPr lang="en-US" sz="2600" dirty="0">
                <a:latin typeface="Gabriola"/>
                <a:cs typeface="Gabriola"/>
              </a:rPr>
              <a:t> con un </a:t>
            </a:r>
            <a:r>
              <a:rPr lang="en-US" sz="2600" dirty="0" err="1" smtClean="0">
                <a:latin typeface="Gabriola"/>
                <a:cs typeface="Gabriola"/>
              </a:rPr>
              <a:t>vaso</a:t>
            </a:r>
            <a:r>
              <a:rPr lang="en-US" sz="2600" dirty="0">
                <a:latin typeface="Gabriola"/>
                <a:cs typeface="Gabriola"/>
              </a:rPr>
              <a:t> </a:t>
            </a:r>
            <a:r>
              <a:rPr lang="en-US" sz="2600" dirty="0" smtClean="0">
                <a:latin typeface="Gabriola"/>
                <a:cs typeface="Gabriola"/>
              </a:rPr>
              <a:t>de </a:t>
            </a:r>
            <a:r>
              <a:rPr lang="en-US" sz="2600" dirty="0" err="1">
                <a:latin typeface="Gabriola"/>
                <a:cs typeface="Gabriola"/>
              </a:rPr>
              <a:t>alabastro</a:t>
            </a:r>
            <a:r>
              <a:rPr lang="en-US" sz="2600" dirty="0">
                <a:latin typeface="Gabriola"/>
                <a:cs typeface="Gabriola"/>
              </a:rPr>
              <a:t> de perfume </a:t>
            </a:r>
            <a:r>
              <a:rPr lang="en-US" sz="2600" dirty="0" err="1">
                <a:latin typeface="Gabriola"/>
                <a:cs typeface="Gabriola"/>
              </a:rPr>
              <a:t>muy</a:t>
            </a:r>
            <a:r>
              <a:rPr lang="en-US" sz="2600" dirty="0">
                <a:latin typeface="Gabriola"/>
                <a:cs typeface="Gabriola"/>
              </a:rPr>
              <a:t> </a:t>
            </a:r>
            <a:r>
              <a:rPr lang="en-US" sz="2600" dirty="0" err="1">
                <a:latin typeface="Gabriola"/>
                <a:cs typeface="Gabriola"/>
              </a:rPr>
              <a:t>costoso</a:t>
            </a:r>
            <a:r>
              <a:rPr lang="en-US" sz="2600" dirty="0" smtClean="0">
                <a:latin typeface="Gabriola"/>
                <a:cs typeface="Gabriola"/>
              </a:rPr>
              <a:t>,</a:t>
            </a:r>
          </a:p>
          <a:p>
            <a:pPr algn="ctr"/>
            <a:r>
              <a:rPr lang="en-US" sz="2600" dirty="0" smtClean="0">
                <a:latin typeface="Gabriola"/>
                <a:cs typeface="Gabriola"/>
              </a:rPr>
              <a:t> </a:t>
            </a:r>
            <a:r>
              <a:rPr lang="en-US" sz="2600" dirty="0">
                <a:latin typeface="Gabriola"/>
                <a:cs typeface="Gabriola"/>
              </a:rPr>
              <a:t>y lo </a:t>
            </a:r>
            <a:r>
              <a:rPr lang="en-US" sz="2600" dirty="0" err="1">
                <a:latin typeface="Gabriola"/>
                <a:cs typeface="Gabriola"/>
              </a:rPr>
              <a:t>derramó</a:t>
            </a:r>
            <a:r>
              <a:rPr lang="en-US" sz="2600" dirty="0">
                <a:latin typeface="Gabriola"/>
                <a:cs typeface="Gabriola"/>
              </a:rPr>
              <a:t> </a:t>
            </a:r>
            <a:r>
              <a:rPr lang="en-US" sz="2600" dirty="0" err="1">
                <a:latin typeface="Gabriola"/>
                <a:cs typeface="Gabriola"/>
              </a:rPr>
              <a:t>sobre</a:t>
            </a:r>
            <a:r>
              <a:rPr lang="en-US" sz="2600" dirty="0">
                <a:latin typeface="Gabriola"/>
                <a:cs typeface="Gabriola"/>
              </a:rPr>
              <a:t> la </a:t>
            </a:r>
            <a:r>
              <a:rPr lang="en-US" sz="2600" dirty="0" err="1">
                <a:latin typeface="Gabriola"/>
                <a:cs typeface="Gabriola"/>
              </a:rPr>
              <a:t>cabeza</a:t>
            </a:r>
            <a:r>
              <a:rPr lang="en-US" sz="2600" dirty="0">
                <a:latin typeface="Gabriola"/>
                <a:cs typeface="Gabriola"/>
              </a:rPr>
              <a:t> de </a:t>
            </a:r>
            <a:r>
              <a:rPr lang="en-US" sz="2600" dirty="0" err="1">
                <a:latin typeface="Gabriola"/>
                <a:cs typeface="Gabriola"/>
              </a:rPr>
              <a:t>él</a:t>
            </a:r>
            <a:r>
              <a:rPr lang="en-US" sz="2600" dirty="0" smtClean="0">
                <a:latin typeface="Gabriola"/>
                <a:cs typeface="Gabriola"/>
              </a:rPr>
              <a:t>,</a:t>
            </a:r>
          </a:p>
          <a:p>
            <a:pPr algn="ctr"/>
            <a:r>
              <a:rPr lang="en-US" sz="2600" dirty="0" smtClean="0">
                <a:latin typeface="Gabriola"/>
                <a:cs typeface="Gabriola"/>
              </a:rPr>
              <a:t> </a:t>
            </a:r>
            <a:r>
              <a:rPr lang="en-US" sz="2600" dirty="0" err="1">
                <a:latin typeface="Gabriola"/>
                <a:cs typeface="Gabriola"/>
              </a:rPr>
              <a:t>que</a:t>
            </a:r>
            <a:r>
              <a:rPr lang="en-US" sz="2600" dirty="0">
                <a:latin typeface="Gabriola"/>
                <a:cs typeface="Gabriola"/>
              </a:rPr>
              <a:t> </a:t>
            </a:r>
            <a:r>
              <a:rPr lang="en-US" sz="2600" dirty="0" err="1">
                <a:latin typeface="Gabriola"/>
                <a:cs typeface="Gabriola"/>
              </a:rPr>
              <a:t>estaba</a:t>
            </a:r>
            <a:r>
              <a:rPr lang="en-US" sz="2600" dirty="0">
                <a:latin typeface="Gabriola"/>
                <a:cs typeface="Gabriola"/>
              </a:rPr>
              <a:t> </a:t>
            </a:r>
            <a:r>
              <a:rPr lang="en-US" sz="2600" dirty="0" err="1">
                <a:latin typeface="Gabriola"/>
                <a:cs typeface="Gabriola"/>
              </a:rPr>
              <a:t>sentado</a:t>
            </a:r>
            <a:r>
              <a:rPr lang="en-US" sz="2600" dirty="0">
                <a:latin typeface="Gabriola"/>
                <a:cs typeface="Gabriola"/>
              </a:rPr>
              <a:t> a la </a:t>
            </a:r>
            <a:r>
              <a:rPr lang="en-US" sz="2600" dirty="0" smtClean="0">
                <a:latin typeface="Gabriola"/>
                <a:cs typeface="Gabriola"/>
              </a:rPr>
              <a:t>mesa.</a:t>
            </a:r>
            <a:r>
              <a:rPr lang="en-US" sz="2600" dirty="0" smtClean="0">
                <a:latin typeface="Papyrus Condensed"/>
                <a:cs typeface="Papyrus Condensed"/>
              </a:rPr>
              <a:t>”</a:t>
            </a:r>
          </a:p>
        </p:txBody>
      </p:sp>
      <p:sp>
        <p:nvSpPr>
          <p:cNvPr id="2" name="TextBox 1"/>
          <p:cNvSpPr txBox="1"/>
          <p:nvPr/>
        </p:nvSpPr>
        <p:spPr>
          <a:xfrm>
            <a:off x="5841999" y="1349952"/>
            <a:ext cx="1923143" cy="369332"/>
          </a:xfrm>
          <a:prstGeom prst="rect">
            <a:avLst/>
          </a:prstGeom>
          <a:noFill/>
        </p:spPr>
        <p:txBody>
          <a:bodyPr wrap="square" rtlCol="0">
            <a:spAutoFit/>
          </a:bodyPr>
          <a:lstStyle/>
          <a:p>
            <a:r>
              <a:rPr lang="en-US" dirty="0" smtClean="0">
                <a:solidFill>
                  <a:srgbClr val="000000"/>
                </a:solidFill>
                <a:latin typeface="Papyrus"/>
                <a:cs typeface="Papyrus"/>
              </a:rPr>
              <a:t>Mateo 26:6-13</a:t>
            </a:r>
            <a:endParaRPr lang="en-US" dirty="0">
              <a:solidFill>
                <a:srgbClr val="000000"/>
              </a:solidFill>
              <a:latin typeface="Papyrus"/>
              <a:cs typeface="Papyrus"/>
            </a:endParaRPr>
          </a:p>
        </p:txBody>
      </p:sp>
    </p:spTree>
    <p:extLst>
      <p:ext uri="{BB962C8B-B14F-4D97-AF65-F5344CB8AC3E}">
        <p14:creationId xmlns:p14="http://schemas.microsoft.com/office/powerpoint/2010/main" val="385834533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7999"/>
          </a:xfrm>
          <a:prstGeom prst="rect">
            <a:avLst/>
          </a:prstGeom>
          <a:solidFill>
            <a:schemeClr val="accent6">
              <a:lumMod val="50000"/>
            </a:schemeClr>
          </a:solidFill>
        </p:spPr>
        <p:txBody>
          <a:bodyPr wrap="square" rtlCol="0">
            <a:spAutoFit/>
          </a:bodyPr>
          <a:lstStyle/>
          <a:p>
            <a:endParaRPr lang="en-US" dirty="0"/>
          </a:p>
        </p:txBody>
      </p:sp>
      <p:pic>
        <p:nvPicPr>
          <p:cNvPr id="5" name="Picture 4" descr="images-1.jpeg"/>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r="24087"/>
          <a:stretch/>
        </p:blipFill>
        <p:spPr>
          <a:xfrm>
            <a:off x="187355" y="237300"/>
            <a:ext cx="3580576" cy="36562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Unknown.jpeg"/>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47768" y1="39111" x2="8036" y2="97778"/>
                        <a14:foregroundMark x1="13393" y1="48444" x2="25000" y2="61778"/>
                        <a14:foregroundMark x1="46875" y1="68889" x2="23214" y2="93333"/>
                        <a14:foregroundMark x1="48661" y1="87111" x2="39286" y2="88444"/>
                        <a14:foregroundMark x1="1786" y1="64889" x2="7143" y2="98222"/>
                        <a14:foregroundMark x1="45536" y1="38667" x2="33482" y2="51111"/>
                        <a14:foregroundMark x1="18750" y1="49778" x2="12946" y2="47111"/>
                        <a14:foregroundMark x1="44196" y1="35111" x2="57143" y2="29333"/>
                        <a14:foregroundMark x1="53571" y1="51556" x2="34821" y2="63556"/>
                        <a14:foregroundMark x1="53571" y1="50222" x2="34821" y2="60444"/>
                        <a14:backgroundMark x1="58036" y1="44889" x2="88839" y2="85778"/>
                        <a14:backgroundMark x1="96429" y1="39556" x2="66964" y2="46667"/>
                        <a14:backgroundMark x1="39286" y1="54222" x2="39286" y2="54222"/>
                        <a14:backgroundMark x1="25000" y1="53333" x2="25000" y2="53333"/>
                        <a14:backgroundMark x1="24107" y1="59111" x2="24107" y2="59111"/>
                        <a14:backgroundMark x1="51339" y1="54222" x2="51339" y2="54222"/>
                        <a14:backgroundMark x1="42411" y1="57778" x2="42411" y2="57778"/>
                        <a14:backgroundMark x1="52679" y1="43111" x2="42411" y2="51111"/>
                      </a14:backgroundRemoval>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4309182" y="3281454"/>
            <a:ext cx="4834818" cy="3576545"/>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10" name="TextBox 9"/>
          <p:cNvSpPr txBox="1"/>
          <p:nvPr/>
        </p:nvSpPr>
        <p:spPr>
          <a:xfrm>
            <a:off x="3767931" y="249591"/>
            <a:ext cx="5739889" cy="286232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solidFill>
                  <a:schemeClr val="bg1"/>
                </a:solidFill>
                <a:latin typeface="Papyrus"/>
                <a:cs typeface="Papyrus"/>
              </a:rPr>
              <a:t>  39</a:t>
            </a:r>
            <a:r>
              <a:rPr lang="en-US" sz="2000" dirty="0" smtClean="0">
                <a:solidFill>
                  <a:schemeClr val="bg1"/>
                </a:solidFill>
                <a:latin typeface="Gabriola"/>
                <a:cs typeface="Gabriola"/>
              </a:rPr>
              <a:t>. “</a:t>
            </a:r>
            <a:r>
              <a:rPr lang="en-US" sz="2000" dirty="0" smtClean="0">
                <a:solidFill>
                  <a:schemeClr val="bg1"/>
                </a:solidFill>
                <a:latin typeface="Papyrus"/>
                <a:cs typeface="Papyrus"/>
              </a:rPr>
              <a:t>Uno </a:t>
            </a:r>
            <a:r>
              <a:rPr lang="en-US" sz="2000" dirty="0">
                <a:solidFill>
                  <a:schemeClr val="bg1"/>
                </a:solidFill>
                <a:latin typeface="Papyrus"/>
                <a:cs typeface="Papyrus"/>
              </a:rPr>
              <a:t>de los </a:t>
            </a:r>
            <a:r>
              <a:rPr lang="en-US" sz="2000" dirty="0" err="1" smtClean="0">
                <a:solidFill>
                  <a:schemeClr val="bg1"/>
                </a:solidFill>
                <a:latin typeface="Papyrus"/>
                <a:cs typeface="Papyrus"/>
              </a:rPr>
              <a:t>malos</a:t>
            </a:r>
            <a:r>
              <a:rPr lang="en-US" sz="2000" dirty="0" smtClean="0">
                <a:solidFill>
                  <a:schemeClr val="bg1"/>
                </a:solidFill>
                <a:latin typeface="Papyrus"/>
                <a:cs typeface="Papyrus"/>
              </a:rPr>
              <a:t> </a:t>
            </a:r>
            <a:r>
              <a:rPr lang="en-US" sz="2000" dirty="0" err="1">
                <a:solidFill>
                  <a:schemeClr val="bg1"/>
                </a:solidFill>
                <a:latin typeface="Papyrus"/>
                <a:cs typeface="Papyrus"/>
              </a:rPr>
              <a:t>que</a:t>
            </a:r>
            <a:r>
              <a:rPr lang="en-US" sz="2000" dirty="0">
                <a:solidFill>
                  <a:schemeClr val="bg1"/>
                </a:solidFill>
                <a:latin typeface="Papyrus"/>
                <a:cs typeface="Papyrus"/>
              </a:rPr>
              <a:t> </a:t>
            </a:r>
            <a:r>
              <a:rPr lang="en-US" sz="2000" dirty="0" err="1" smtClean="0">
                <a:solidFill>
                  <a:schemeClr val="bg1"/>
                </a:solidFill>
                <a:latin typeface="Papyrus"/>
                <a:cs typeface="Papyrus"/>
              </a:rPr>
              <a:t>esta</a:t>
            </a:r>
            <a:r>
              <a:rPr lang="en-US" sz="2000" dirty="0" smtClean="0">
                <a:solidFill>
                  <a:schemeClr val="bg1"/>
                </a:solidFill>
                <a:latin typeface="Papyrus"/>
                <a:cs typeface="Papyrus"/>
              </a:rPr>
              <a:t> ban </a:t>
            </a:r>
            <a:r>
              <a:rPr lang="en-US" sz="2000" dirty="0" err="1" smtClean="0">
                <a:solidFill>
                  <a:schemeClr val="bg1"/>
                </a:solidFill>
                <a:latin typeface="Papyrus"/>
                <a:cs typeface="Papyrus"/>
              </a:rPr>
              <a:t>colgados</a:t>
            </a:r>
            <a:endParaRPr lang="en-US" sz="2000" dirty="0" smtClean="0">
              <a:solidFill>
                <a:schemeClr val="bg1"/>
              </a:solidFill>
              <a:latin typeface="Papyrus"/>
              <a:cs typeface="Papyrus"/>
            </a:endParaRPr>
          </a:p>
          <a:p>
            <a:r>
              <a:rPr lang="en-US" sz="2000" dirty="0" smtClean="0">
                <a:solidFill>
                  <a:schemeClr val="bg1"/>
                </a:solidFill>
                <a:latin typeface="Papyrus"/>
                <a:cs typeface="Papyrus"/>
              </a:rPr>
              <a:t> </a:t>
            </a:r>
            <a:r>
              <a:rPr lang="en-US" sz="2000" dirty="0">
                <a:solidFill>
                  <a:schemeClr val="bg1"/>
                </a:solidFill>
                <a:latin typeface="Papyrus"/>
                <a:cs typeface="Papyrus"/>
              </a:rPr>
              <a:t>lo </a:t>
            </a:r>
            <a:r>
              <a:rPr lang="en-US" sz="2000" dirty="0" err="1">
                <a:solidFill>
                  <a:schemeClr val="bg1"/>
                </a:solidFill>
                <a:latin typeface="Papyrus"/>
                <a:cs typeface="Papyrus"/>
              </a:rPr>
              <a:t>insultaba</a:t>
            </a:r>
            <a:r>
              <a:rPr lang="en-US" sz="2000" dirty="0">
                <a:solidFill>
                  <a:schemeClr val="bg1"/>
                </a:solidFill>
                <a:latin typeface="Papyrus"/>
                <a:cs typeface="Papyrus"/>
              </a:rPr>
              <a:t> </a:t>
            </a:r>
            <a:r>
              <a:rPr lang="en-US" sz="2000" dirty="0" err="1" smtClean="0">
                <a:solidFill>
                  <a:schemeClr val="bg1"/>
                </a:solidFill>
                <a:latin typeface="Papyrus"/>
                <a:cs typeface="Papyrus"/>
              </a:rPr>
              <a:t>diciendo</a:t>
            </a:r>
            <a:r>
              <a:rPr lang="en-US" sz="2000" dirty="0" smtClean="0">
                <a:solidFill>
                  <a:schemeClr val="bg1"/>
                </a:solidFill>
                <a:latin typeface="Papyrus"/>
                <a:cs typeface="Papyrus"/>
              </a:rPr>
              <a:t>:  </a:t>
            </a:r>
            <a:r>
              <a:rPr lang="en-US" sz="2000" dirty="0">
                <a:solidFill>
                  <a:schemeClr val="bg1"/>
                </a:solidFill>
                <a:latin typeface="Papyrus"/>
                <a:cs typeface="Papyrus"/>
              </a:rPr>
              <a:t>-¿</a:t>
            </a:r>
            <a:r>
              <a:rPr lang="en-US" sz="2000" dirty="0" smtClean="0">
                <a:solidFill>
                  <a:schemeClr val="bg1"/>
                </a:solidFill>
                <a:latin typeface="Papyrus"/>
                <a:cs typeface="Papyrus"/>
              </a:rPr>
              <a:t>No </a:t>
            </a:r>
            <a:r>
              <a:rPr lang="en-US" sz="2000" dirty="0" err="1" smtClean="0">
                <a:solidFill>
                  <a:schemeClr val="bg1"/>
                </a:solidFill>
                <a:latin typeface="Papyrus"/>
                <a:cs typeface="Papyrus"/>
              </a:rPr>
              <a:t>eres</a:t>
            </a:r>
            <a:r>
              <a:rPr lang="en-US" sz="2000" dirty="0" smtClean="0">
                <a:solidFill>
                  <a:schemeClr val="bg1"/>
                </a:solidFill>
                <a:latin typeface="Papyrus"/>
                <a:cs typeface="Papyrus"/>
              </a:rPr>
              <a:t> </a:t>
            </a:r>
            <a:r>
              <a:rPr lang="en-US" sz="2000" dirty="0" err="1" smtClean="0">
                <a:solidFill>
                  <a:schemeClr val="bg1"/>
                </a:solidFill>
                <a:latin typeface="Papyrus"/>
                <a:cs typeface="Papyrus"/>
              </a:rPr>
              <a:t>tu</a:t>
            </a:r>
            <a:r>
              <a:rPr lang="en-US" sz="2000" dirty="0" smtClean="0">
                <a:solidFill>
                  <a:schemeClr val="bg1"/>
                </a:solidFill>
                <a:latin typeface="Papyrus"/>
                <a:cs typeface="Papyrus"/>
              </a:rPr>
              <a:t>  </a:t>
            </a:r>
            <a:r>
              <a:rPr lang="en-US" sz="2000" dirty="0">
                <a:solidFill>
                  <a:schemeClr val="bg1"/>
                </a:solidFill>
                <a:latin typeface="Papyrus"/>
                <a:cs typeface="Papyrus"/>
              </a:rPr>
              <a:t>el </a:t>
            </a:r>
            <a:r>
              <a:rPr lang="en-US" sz="2000" dirty="0" smtClean="0">
                <a:solidFill>
                  <a:schemeClr val="bg1"/>
                </a:solidFill>
                <a:latin typeface="Papyrus"/>
                <a:cs typeface="Papyrus"/>
              </a:rPr>
              <a:t>Cristo?</a:t>
            </a:r>
          </a:p>
          <a:p>
            <a:r>
              <a:rPr lang="en-US" sz="2000" dirty="0" smtClean="0">
                <a:solidFill>
                  <a:schemeClr val="bg1"/>
                </a:solidFill>
                <a:latin typeface="Papyrus"/>
                <a:cs typeface="Papyrus"/>
              </a:rPr>
              <a:t>           </a:t>
            </a:r>
            <a:r>
              <a:rPr lang="en-US" sz="2000" dirty="0" err="1">
                <a:solidFill>
                  <a:schemeClr val="bg1"/>
                </a:solidFill>
                <a:latin typeface="Papyrus"/>
                <a:cs typeface="Papyrus"/>
              </a:rPr>
              <a:t>S</a:t>
            </a:r>
            <a:r>
              <a:rPr lang="en-US" sz="2000" dirty="0" err="1" smtClean="0">
                <a:solidFill>
                  <a:schemeClr val="bg1"/>
                </a:solidFill>
                <a:latin typeface="Papyrus"/>
                <a:cs typeface="Papyrus"/>
              </a:rPr>
              <a:t>álvate</a:t>
            </a:r>
            <a:r>
              <a:rPr lang="en-US" sz="2000" dirty="0" smtClean="0">
                <a:solidFill>
                  <a:schemeClr val="bg1"/>
                </a:solidFill>
                <a:latin typeface="Papyrus"/>
                <a:cs typeface="Papyrus"/>
              </a:rPr>
              <a:t> </a:t>
            </a:r>
            <a:r>
              <a:rPr lang="en-US" sz="2000" dirty="0">
                <a:solidFill>
                  <a:schemeClr val="bg1"/>
                </a:solidFill>
                <a:latin typeface="Papyrus"/>
                <a:cs typeface="Papyrus"/>
              </a:rPr>
              <a:t>a </a:t>
            </a:r>
            <a:r>
              <a:rPr lang="en-US" sz="2000" dirty="0" err="1">
                <a:solidFill>
                  <a:schemeClr val="bg1"/>
                </a:solidFill>
                <a:latin typeface="Papyrus"/>
                <a:cs typeface="Papyrus"/>
              </a:rPr>
              <a:t>ti</a:t>
            </a:r>
            <a:r>
              <a:rPr lang="en-US" sz="2000" dirty="0">
                <a:solidFill>
                  <a:schemeClr val="bg1"/>
                </a:solidFill>
                <a:latin typeface="Papyrus"/>
                <a:cs typeface="Papyrus"/>
              </a:rPr>
              <a:t> </a:t>
            </a:r>
            <a:r>
              <a:rPr lang="en-US" sz="2000" dirty="0" err="1" smtClean="0">
                <a:solidFill>
                  <a:schemeClr val="bg1"/>
                </a:solidFill>
                <a:latin typeface="Papyrus"/>
                <a:cs typeface="Papyrus"/>
              </a:rPr>
              <a:t>mismo</a:t>
            </a:r>
            <a:r>
              <a:rPr lang="en-US" sz="2000" dirty="0" smtClean="0">
                <a:solidFill>
                  <a:schemeClr val="bg1"/>
                </a:solidFill>
                <a:latin typeface="Papyrus"/>
                <a:cs typeface="Papyrus"/>
              </a:rPr>
              <a:t> y </a:t>
            </a:r>
            <a:r>
              <a:rPr lang="en-US" sz="2000" dirty="0">
                <a:solidFill>
                  <a:schemeClr val="bg1"/>
                </a:solidFill>
                <a:latin typeface="Papyrus"/>
                <a:cs typeface="Papyrus"/>
              </a:rPr>
              <a:t>a </a:t>
            </a:r>
            <a:r>
              <a:rPr lang="en-US" sz="2000" dirty="0" err="1">
                <a:solidFill>
                  <a:schemeClr val="bg1"/>
                </a:solidFill>
                <a:latin typeface="Papyrus"/>
                <a:cs typeface="Papyrus"/>
              </a:rPr>
              <a:t>nosotros</a:t>
            </a:r>
            <a:r>
              <a:rPr lang="en-US" sz="2000" dirty="0" smtClean="0">
                <a:solidFill>
                  <a:schemeClr val="bg1"/>
                </a:solidFill>
                <a:latin typeface="Papyrus"/>
                <a:cs typeface="Papyrus"/>
              </a:rPr>
              <a:t>.</a:t>
            </a:r>
          </a:p>
          <a:p>
            <a:r>
              <a:rPr lang="en-US" sz="2000" dirty="0" smtClean="0">
                <a:solidFill>
                  <a:schemeClr val="bg1"/>
                </a:solidFill>
                <a:latin typeface="Papyrus"/>
                <a:cs typeface="Papyrus"/>
              </a:rPr>
              <a:t> </a:t>
            </a:r>
            <a:r>
              <a:rPr lang="en-US" dirty="0" smtClean="0">
                <a:solidFill>
                  <a:schemeClr val="bg1"/>
                </a:solidFill>
                <a:latin typeface="Papyrus"/>
                <a:cs typeface="Papyrus"/>
              </a:rPr>
              <a:t>40.</a:t>
            </a:r>
            <a:r>
              <a:rPr lang="en-US" sz="2000" b="1" dirty="0">
                <a:solidFill>
                  <a:schemeClr val="bg1"/>
                </a:solidFill>
                <a:latin typeface="Papyrus"/>
                <a:cs typeface="Papyrus"/>
              </a:rPr>
              <a:t> </a:t>
            </a:r>
            <a:r>
              <a:rPr lang="en-US" sz="2000" dirty="0" err="1" smtClean="0">
                <a:solidFill>
                  <a:schemeClr val="bg1"/>
                </a:solidFill>
                <a:latin typeface="Papyrus"/>
                <a:cs typeface="Papyrus"/>
              </a:rPr>
              <a:t>Pero</a:t>
            </a:r>
            <a:r>
              <a:rPr lang="en-US" sz="2000" dirty="0" smtClean="0">
                <a:solidFill>
                  <a:schemeClr val="bg1"/>
                </a:solidFill>
                <a:latin typeface="Papyrus"/>
                <a:cs typeface="Papyrus"/>
              </a:rPr>
              <a:t> el </a:t>
            </a:r>
            <a:r>
              <a:rPr lang="en-US" sz="2000" dirty="0" err="1" smtClean="0">
                <a:solidFill>
                  <a:schemeClr val="bg1"/>
                </a:solidFill>
                <a:latin typeface="Papyrus"/>
                <a:cs typeface="Papyrus"/>
              </a:rPr>
              <a:t>otro</a:t>
            </a:r>
            <a:r>
              <a:rPr lang="en-US" sz="2000" dirty="0" smtClean="0">
                <a:solidFill>
                  <a:schemeClr val="bg1"/>
                </a:solidFill>
                <a:latin typeface="Papyrus"/>
                <a:cs typeface="Papyrus"/>
              </a:rPr>
              <a:t> le </a:t>
            </a:r>
            <a:r>
              <a:rPr lang="en-US" sz="2000" dirty="0" err="1" smtClean="0">
                <a:solidFill>
                  <a:schemeClr val="bg1"/>
                </a:solidFill>
                <a:latin typeface="Papyrus"/>
                <a:cs typeface="Papyrus"/>
              </a:rPr>
              <a:t>contesto</a:t>
            </a:r>
            <a:r>
              <a:rPr lang="en-US" sz="2000" dirty="0" smtClean="0">
                <a:solidFill>
                  <a:schemeClr val="bg1"/>
                </a:solidFill>
                <a:latin typeface="Papyrus"/>
                <a:cs typeface="Papyrus"/>
              </a:rPr>
              <a:t>, y </a:t>
            </a:r>
            <a:r>
              <a:rPr lang="en-US" sz="2000" dirty="0" err="1" smtClean="0">
                <a:solidFill>
                  <a:schemeClr val="bg1"/>
                </a:solidFill>
                <a:latin typeface="Papyrus"/>
                <a:cs typeface="Papyrus"/>
              </a:rPr>
              <a:t>reprendiendole</a:t>
            </a:r>
            <a:r>
              <a:rPr lang="en-US" sz="2000" dirty="0" smtClean="0">
                <a:solidFill>
                  <a:schemeClr val="bg1"/>
                </a:solidFill>
                <a:latin typeface="Papyrus"/>
                <a:cs typeface="Papyrus"/>
              </a:rPr>
              <a:t>,</a:t>
            </a:r>
          </a:p>
          <a:p>
            <a:r>
              <a:rPr lang="en-US" sz="2000" dirty="0" smtClean="0">
                <a:solidFill>
                  <a:schemeClr val="bg1"/>
                </a:solidFill>
                <a:latin typeface="Papyrus"/>
                <a:cs typeface="Papyrus"/>
              </a:rPr>
              <a:t> </a:t>
            </a:r>
            <a:r>
              <a:rPr lang="en-US" sz="2000" dirty="0" err="1" smtClean="0">
                <a:solidFill>
                  <a:schemeClr val="bg1"/>
                </a:solidFill>
                <a:latin typeface="Papyrus"/>
                <a:cs typeface="Papyrus"/>
              </a:rPr>
              <a:t>dijo</a:t>
            </a:r>
            <a:r>
              <a:rPr lang="en-US" sz="2000" dirty="0" smtClean="0">
                <a:solidFill>
                  <a:schemeClr val="bg1"/>
                </a:solidFill>
                <a:latin typeface="Papyrus"/>
                <a:cs typeface="Papyrus"/>
              </a:rPr>
              <a:t>:  -¿</a:t>
            </a:r>
            <a:r>
              <a:rPr lang="en-US" sz="2000" dirty="0">
                <a:solidFill>
                  <a:schemeClr val="bg1"/>
                </a:solidFill>
                <a:latin typeface="Papyrus"/>
                <a:cs typeface="Papyrus"/>
              </a:rPr>
              <a:t>Ni </a:t>
            </a:r>
            <a:r>
              <a:rPr lang="en-US" sz="2000" dirty="0" err="1">
                <a:solidFill>
                  <a:schemeClr val="bg1"/>
                </a:solidFill>
                <a:latin typeface="Papyrus"/>
                <a:cs typeface="Papyrus"/>
              </a:rPr>
              <a:t>siquiera</a:t>
            </a:r>
            <a:r>
              <a:rPr lang="en-US" sz="2000" dirty="0">
                <a:solidFill>
                  <a:schemeClr val="bg1"/>
                </a:solidFill>
                <a:latin typeface="Papyrus"/>
                <a:cs typeface="Papyrus"/>
              </a:rPr>
              <a:t> </a:t>
            </a:r>
            <a:r>
              <a:rPr lang="en-US" sz="2000" dirty="0" err="1" smtClean="0">
                <a:solidFill>
                  <a:schemeClr val="bg1"/>
                </a:solidFill>
                <a:latin typeface="Papyrus"/>
                <a:cs typeface="Papyrus"/>
              </a:rPr>
              <a:t>temas</a:t>
            </a:r>
            <a:r>
              <a:rPr lang="en-US" sz="2000" dirty="0" smtClean="0">
                <a:solidFill>
                  <a:schemeClr val="bg1"/>
                </a:solidFill>
                <a:latin typeface="Papyrus"/>
                <a:cs typeface="Papyrus"/>
              </a:rPr>
              <a:t> </a:t>
            </a:r>
            <a:r>
              <a:rPr lang="en-US" sz="2000" dirty="0" err="1" smtClean="0">
                <a:solidFill>
                  <a:schemeClr val="bg1"/>
                </a:solidFill>
                <a:latin typeface="Papyrus"/>
                <a:cs typeface="Papyrus"/>
              </a:rPr>
              <a:t>tu</a:t>
            </a:r>
            <a:r>
              <a:rPr lang="en-US" sz="2000" dirty="0" smtClean="0">
                <a:solidFill>
                  <a:schemeClr val="bg1"/>
                </a:solidFill>
                <a:latin typeface="Papyrus"/>
                <a:cs typeface="Papyrus"/>
              </a:rPr>
              <a:t>  </a:t>
            </a:r>
            <a:r>
              <a:rPr lang="en-US" sz="2000" dirty="0">
                <a:solidFill>
                  <a:schemeClr val="bg1"/>
                </a:solidFill>
                <a:latin typeface="Papyrus"/>
                <a:cs typeface="Papyrus"/>
              </a:rPr>
              <a:t>a </a:t>
            </a:r>
            <a:r>
              <a:rPr lang="en-US" sz="2000" dirty="0" smtClean="0">
                <a:solidFill>
                  <a:schemeClr val="bg1"/>
                </a:solidFill>
                <a:latin typeface="Papyrus"/>
                <a:cs typeface="Papyrus"/>
              </a:rPr>
              <a:t>Dios a </a:t>
            </a:r>
            <a:r>
              <a:rPr lang="en-US" sz="2000" dirty="0" err="1" smtClean="0">
                <a:solidFill>
                  <a:schemeClr val="bg1"/>
                </a:solidFill>
                <a:latin typeface="Papyrus"/>
                <a:cs typeface="Papyrus"/>
              </a:rPr>
              <a:t>pesar</a:t>
            </a:r>
            <a:r>
              <a:rPr lang="en-US" sz="2000" dirty="0" smtClean="0">
                <a:solidFill>
                  <a:schemeClr val="bg1"/>
                </a:solidFill>
                <a:latin typeface="Papyrus"/>
                <a:cs typeface="Papyrus"/>
              </a:rPr>
              <a:t> de </a:t>
            </a:r>
            <a:r>
              <a:rPr lang="en-US" sz="2000" dirty="0" err="1" smtClean="0">
                <a:solidFill>
                  <a:schemeClr val="bg1"/>
                </a:solidFill>
                <a:latin typeface="Papyrus"/>
                <a:cs typeface="Papyrus"/>
              </a:rPr>
              <a:t>que</a:t>
            </a:r>
            <a:r>
              <a:rPr lang="en-US" sz="2000" dirty="0" smtClean="0">
                <a:solidFill>
                  <a:schemeClr val="bg1"/>
                </a:solidFill>
                <a:latin typeface="Papyrus"/>
                <a:cs typeface="Papyrus"/>
              </a:rPr>
              <a:t> </a:t>
            </a:r>
            <a:r>
              <a:rPr lang="en-US" sz="2000" dirty="0" err="1" smtClean="0">
                <a:solidFill>
                  <a:schemeClr val="bg1"/>
                </a:solidFill>
                <a:latin typeface="Papyrus"/>
                <a:cs typeface="Papyrus"/>
              </a:rPr>
              <a:t>estas</a:t>
            </a:r>
            <a:r>
              <a:rPr lang="en-US" sz="2000" dirty="0" smtClean="0">
                <a:solidFill>
                  <a:schemeClr val="bg1"/>
                </a:solidFill>
                <a:latin typeface="Papyrus"/>
                <a:cs typeface="Papyrus"/>
              </a:rPr>
              <a:t> </a:t>
            </a:r>
            <a:r>
              <a:rPr lang="en-US" sz="2000" dirty="0" err="1" smtClean="0">
                <a:solidFill>
                  <a:schemeClr val="bg1"/>
                </a:solidFill>
                <a:latin typeface="Papyrus"/>
                <a:cs typeface="Papyrus"/>
              </a:rPr>
              <a:t>bajo</a:t>
            </a:r>
            <a:r>
              <a:rPr lang="en-US" sz="2000" dirty="0" smtClean="0">
                <a:solidFill>
                  <a:schemeClr val="bg1"/>
                </a:solidFill>
                <a:latin typeface="Papyrus"/>
                <a:cs typeface="Papyrus"/>
              </a:rPr>
              <a:t> la </a:t>
            </a:r>
            <a:r>
              <a:rPr lang="en-US" sz="2000" dirty="0" err="1" smtClean="0">
                <a:solidFill>
                  <a:schemeClr val="bg1"/>
                </a:solidFill>
                <a:latin typeface="Papyrus"/>
                <a:cs typeface="Papyrus"/>
              </a:rPr>
              <a:t>misma</a:t>
            </a:r>
            <a:r>
              <a:rPr lang="en-US" sz="2000" dirty="0" smtClean="0">
                <a:solidFill>
                  <a:schemeClr val="bg1"/>
                </a:solidFill>
                <a:latin typeface="Papyrus"/>
                <a:cs typeface="Papyrus"/>
              </a:rPr>
              <a:t> </a:t>
            </a:r>
            <a:r>
              <a:rPr lang="en-US" sz="2000" dirty="0" err="1" smtClean="0">
                <a:solidFill>
                  <a:schemeClr val="bg1"/>
                </a:solidFill>
                <a:latin typeface="Papyrus"/>
                <a:cs typeface="Papyrus"/>
              </a:rPr>
              <a:t>condena</a:t>
            </a:r>
            <a:r>
              <a:rPr lang="en-US" sz="2000" dirty="0" smtClean="0">
                <a:solidFill>
                  <a:schemeClr val="bg1"/>
                </a:solidFill>
                <a:latin typeface="Papyrus"/>
                <a:cs typeface="Papyrus"/>
              </a:rPr>
              <a:t>?</a:t>
            </a:r>
            <a:r>
              <a:rPr lang="en-US" sz="2000" b="1" dirty="0" smtClean="0"/>
              <a:t> </a:t>
            </a:r>
            <a:r>
              <a:rPr lang="en-US" dirty="0" smtClean="0">
                <a:latin typeface="Papyrus"/>
                <a:cs typeface="Papyrus"/>
              </a:rPr>
              <a:t>41.</a:t>
            </a:r>
            <a:r>
              <a:rPr lang="en-US" dirty="0">
                <a:latin typeface="Papyrus"/>
                <a:cs typeface="Papyrus"/>
              </a:rPr>
              <a:t> </a:t>
            </a:r>
            <a:r>
              <a:rPr lang="en-US" sz="2000" dirty="0" err="1" smtClean="0">
                <a:latin typeface="Papyrus"/>
                <a:cs typeface="Papyrus"/>
              </a:rPr>
              <a:t>Nosotros</a:t>
            </a:r>
            <a:endParaRPr lang="en-US" sz="2000" dirty="0">
              <a:latin typeface="Papyrus"/>
              <a:cs typeface="Papyrus"/>
            </a:endParaRPr>
          </a:p>
          <a:p>
            <a:r>
              <a:rPr lang="en-US" sz="2000" dirty="0" smtClean="0">
                <a:latin typeface="Papyrus"/>
                <a:cs typeface="Papyrus"/>
              </a:rPr>
              <a:t>    a la </a:t>
            </a:r>
            <a:r>
              <a:rPr lang="en-US" sz="2000" dirty="0" err="1" smtClean="0">
                <a:latin typeface="Papyrus"/>
                <a:cs typeface="Papyrus"/>
              </a:rPr>
              <a:t>verdad</a:t>
            </a:r>
            <a:r>
              <a:rPr lang="en-US" sz="2000" dirty="0" smtClean="0">
                <a:latin typeface="Papyrus"/>
                <a:cs typeface="Papyrus"/>
              </a:rPr>
              <a:t>, </a:t>
            </a:r>
            <a:r>
              <a:rPr lang="en-US" sz="2000" dirty="0" err="1" smtClean="0">
                <a:latin typeface="Papyrus"/>
                <a:cs typeface="Papyrus"/>
              </a:rPr>
              <a:t>justamente</a:t>
            </a:r>
            <a:r>
              <a:rPr lang="en-US" sz="2000" dirty="0" smtClean="0">
                <a:latin typeface="Papyrus"/>
                <a:cs typeface="Papyrus"/>
              </a:rPr>
              <a:t> </a:t>
            </a:r>
            <a:r>
              <a:rPr lang="en-US" sz="2000" dirty="0" err="1" smtClean="0">
                <a:latin typeface="Papyrus"/>
                <a:cs typeface="Papyrus"/>
              </a:rPr>
              <a:t>padecemos</a:t>
            </a:r>
            <a:r>
              <a:rPr lang="en-US" sz="2000" dirty="0" smtClean="0">
                <a:latin typeface="Papyrus"/>
                <a:cs typeface="Papyrus"/>
              </a:rPr>
              <a:t>, </a:t>
            </a:r>
            <a:r>
              <a:rPr lang="en-US" sz="2000" dirty="0" err="1" smtClean="0">
                <a:latin typeface="Papyrus"/>
                <a:cs typeface="Papyrus"/>
              </a:rPr>
              <a:t>porque</a:t>
            </a:r>
            <a:r>
              <a:rPr lang="en-US" sz="2000" dirty="0" smtClean="0">
                <a:latin typeface="Papyrus"/>
                <a:cs typeface="Papyrus"/>
              </a:rPr>
              <a:t> </a:t>
            </a:r>
          </a:p>
          <a:p>
            <a:r>
              <a:rPr lang="en-US" sz="2000" dirty="0">
                <a:latin typeface="Papyrus"/>
                <a:cs typeface="Papyrus"/>
              </a:rPr>
              <a:t> </a:t>
            </a:r>
            <a:r>
              <a:rPr lang="en-US" sz="2000" dirty="0" smtClean="0">
                <a:latin typeface="Papyrus"/>
                <a:cs typeface="Papyrus"/>
              </a:rPr>
              <a:t>    </a:t>
            </a:r>
            <a:r>
              <a:rPr lang="en-US" sz="2000" dirty="0" err="1" smtClean="0">
                <a:latin typeface="Papyrus"/>
                <a:cs typeface="Papyrus"/>
              </a:rPr>
              <a:t>recibimos</a:t>
            </a:r>
            <a:r>
              <a:rPr lang="en-US" sz="2000" dirty="0" smtClean="0">
                <a:latin typeface="Papyrus"/>
                <a:cs typeface="Papyrus"/>
              </a:rPr>
              <a:t>  lo </a:t>
            </a:r>
            <a:r>
              <a:rPr lang="en-US" sz="2000" dirty="0" err="1" smtClean="0">
                <a:latin typeface="Papyrus"/>
                <a:cs typeface="Papyrus"/>
              </a:rPr>
              <a:t>que</a:t>
            </a:r>
            <a:r>
              <a:rPr lang="en-US" sz="2000" dirty="0" smtClean="0">
                <a:latin typeface="Papyrus"/>
                <a:cs typeface="Papyrus"/>
              </a:rPr>
              <a:t> </a:t>
            </a:r>
            <a:r>
              <a:rPr lang="en-US" sz="2000" dirty="0" err="1" smtClean="0">
                <a:latin typeface="Papyrus"/>
                <a:cs typeface="Papyrus"/>
              </a:rPr>
              <a:t>merecmos</a:t>
            </a:r>
            <a:r>
              <a:rPr lang="en-US" sz="2000" dirty="0" smtClean="0">
                <a:latin typeface="Papyrus"/>
                <a:cs typeface="Papyrus"/>
              </a:rPr>
              <a:t> </a:t>
            </a:r>
            <a:r>
              <a:rPr lang="en-US" sz="2000" dirty="0" err="1" smtClean="0">
                <a:latin typeface="Papyrus"/>
                <a:cs typeface="Papyrus"/>
              </a:rPr>
              <a:t>por</a:t>
            </a:r>
            <a:r>
              <a:rPr lang="en-US" sz="2000" dirty="0" smtClean="0">
                <a:latin typeface="Papyrus"/>
                <a:cs typeface="Papyrus"/>
              </a:rPr>
              <a:t> </a:t>
            </a:r>
            <a:r>
              <a:rPr lang="en-US" sz="2000" dirty="0" err="1" smtClean="0">
                <a:latin typeface="Papyrus"/>
                <a:cs typeface="Papyrus"/>
              </a:rPr>
              <a:t>nuestros</a:t>
            </a:r>
            <a:r>
              <a:rPr lang="en-US" sz="2000" dirty="0" smtClean="0">
                <a:latin typeface="Papyrus"/>
                <a:cs typeface="Papyrus"/>
              </a:rPr>
              <a:t> </a:t>
            </a:r>
          </a:p>
          <a:p>
            <a:pPr algn="ctr"/>
            <a:r>
              <a:rPr lang="en-US" sz="2000" dirty="0" err="1" smtClean="0">
                <a:latin typeface="Papyrus"/>
                <a:cs typeface="Papyrus"/>
              </a:rPr>
              <a:t>hechos</a:t>
            </a:r>
            <a:r>
              <a:rPr lang="en-US" sz="2000" dirty="0">
                <a:latin typeface="Papyrus"/>
                <a:cs typeface="Papyrus"/>
              </a:rPr>
              <a:t>; </a:t>
            </a:r>
            <a:r>
              <a:rPr lang="en-US" sz="2000" dirty="0" err="1">
                <a:latin typeface="Papyrus"/>
                <a:cs typeface="Papyrus"/>
              </a:rPr>
              <a:t>pero</a:t>
            </a:r>
            <a:r>
              <a:rPr lang="en-US" sz="2000" dirty="0">
                <a:latin typeface="Papyrus"/>
                <a:cs typeface="Papyrus"/>
              </a:rPr>
              <a:t> </a:t>
            </a:r>
            <a:r>
              <a:rPr lang="en-US" sz="2000" dirty="0" err="1">
                <a:latin typeface="Papyrus"/>
                <a:cs typeface="Papyrus"/>
              </a:rPr>
              <a:t>éste</a:t>
            </a:r>
            <a:r>
              <a:rPr lang="en-US" sz="2000" dirty="0">
                <a:latin typeface="Papyrus"/>
                <a:cs typeface="Papyrus"/>
              </a:rPr>
              <a:t> </a:t>
            </a:r>
            <a:r>
              <a:rPr lang="en-US" sz="2000" dirty="0" err="1">
                <a:latin typeface="Papyrus"/>
                <a:cs typeface="Papyrus"/>
              </a:rPr>
              <a:t>ningún</a:t>
            </a:r>
            <a:r>
              <a:rPr lang="en-US" sz="2000" dirty="0">
                <a:latin typeface="Papyrus"/>
                <a:cs typeface="Papyrus"/>
              </a:rPr>
              <a:t> mal </a:t>
            </a:r>
            <a:r>
              <a:rPr lang="en-US" sz="2000" dirty="0" err="1">
                <a:latin typeface="Papyrus"/>
                <a:cs typeface="Papyrus"/>
              </a:rPr>
              <a:t>hizo</a:t>
            </a:r>
            <a:r>
              <a:rPr lang="en-US" sz="2000" dirty="0" smtClean="0">
                <a:latin typeface="Papyrus"/>
                <a:cs typeface="Papyrus"/>
              </a:rPr>
              <a:t>.</a:t>
            </a:r>
            <a:endParaRPr lang="en-US" sz="2000" dirty="0">
              <a:latin typeface="Papyrus"/>
              <a:cs typeface="Papyrus"/>
            </a:endParaRPr>
          </a:p>
        </p:txBody>
      </p:sp>
      <p:sp>
        <p:nvSpPr>
          <p:cNvPr id="11" name="TextBox 10"/>
          <p:cNvSpPr txBox="1"/>
          <p:nvPr/>
        </p:nvSpPr>
        <p:spPr>
          <a:xfrm>
            <a:off x="187355" y="4282893"/>
            <a:ext cx="4309181" cy="2677656"/>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smtClean="0">
                <a:latin typeface="Papyrus"/>
                <a:cs typeface="Papyrus"/>
              </a:rPr>
              <a:t>42. “</a:t>
            </a:r>
            <a:r>
              <a:rPr lang="en-US" sz="2000" b="1" dirty="0" smtClean="0">
                <a:latin typeface="Papyrus"/>
                <a:cs typeface="Papyrus"/>
              </a:rPr>
              <a:t>Y</a:t>
            </a:r>
            <a:r>
              <a:rPr lang="en-US" sz="2000" dirty="0" smtClean="0">
                <a:latin typeface="Papyrus"/>
                <a:cs typeface="Papyrus"/>
              </a:rPr>
              <a:t> </a:t>
            </a:r>
            <a:r>
              <a:rPr lang="en-US" sz="2000" dirty="0" err="1" smtClean="0">
                <a:latin typeface="Papyrus"/>
                <a:cs typeface="Papyrus"/>
              </a:rPr>
              <a:t>decia</a:t>
            </a:r>
            <a:r>
              <a:rPr lang="en-US" sz="2000" dirty="0">
                <a:latin typeface="Papyrus"/>
                <a:cs typeface="Papyrus"/>
              </a:rPr>
              <a:t>:</a:t>
            </a:r>
            <a:r>
              <a:rPr lang="en-US" sz="2000" dirty="0" smtClean="0">
                <a:latin typeface="Papyrus"/>
                <a:cs typeface="Papyrus"/>
              </a:rPr>
              <a:t>  </a:t>
            </a:r>
            <a:r>
              <a:rPr lang="en-US" sz="2000" dirty="0" err="1" smtClean="0">
                <a:latin typeface="Papyrus"/>
                <a:cs typeface="Papyrus"/>
              </a:rPr>
              <a:t>Jesús</a:t>
            </a:r>
            <a:r>
              <a:rPr lang="en-US" sz="2000" dirty="0" smtClean="0">
                <a:latin typeface="Papyrus"/>
                <a:cs typeface="Papyrus"/>
              </a:rPr>
              <a:t> , </a:t>
            </a:r>
            <a:r>
              <a:rPr lang="en-US" sz="2000" dirty="0" err="1">
                <a:solidFill>
                  <a:schemeClr val="tx1"/>
                </a:solidFill>
                <a:latin typeface="Papyrus"/>
                <a:cs typeface="Papyrus"/>
              </a:rPr>
              <a:t>a</a:t>
            </a:r>
            <a:r>
              <a:rPr lang="en-US" sz="2000" dirty="0" err="1" smtClean="0">
                <a:solidFill>
                  <a:schemeClr val="tx1"/>
                </a:solidFill>
                <a:latin typeface="Papyrus"/>
                <a:cs typeface="Papyrus"/>
              </a:rPr>
              <a:t>cuérdate</a:t>
            </a:r>
            <a:r>
              <a:rPr lang="en-US" sz="2000" dirty="0" smtClean="0">
                <a:solidFill>
                  <a:schemeClr val="tx1"/>
                </a:solidFill>
                <a:latin typeface="Papyrus"/>
                <a:cs typeface="Papyrus"/>
              </a:rPr>
              <a:t> </a:t>
            </a:r>
          </a:p>
          <a:p>
            <a:r>
              <a:rPr lang="en-US" sz="2000" dirty="0" smtClean="0">
                <a:solidFill>
                  <a:schemeClr val="tx1"/>
                </a:solidFill>
                <a:latin typeface="Papyrus"/>
                <a:cs typeface="Papyrus"/>
              </a:rPr>
              <a:t>de </a:t>
            </a:r>
            <a:r>
              <a:rPr lang="en-US" sz="2000" dirty="0" err="1">
                <a:solidFill>
                  <a:schemeClr val="tx1"/>
                </a:solidFill>
                <a:latin typeface="Papyrus"/>
                <a:cs typeface="Papyrus"/>
              </a:rPr>
              <a:t>mí</a:t>
            </a:r>
            <a:r>
              <a:rPr lang="en-US" sz="2000" dirty="0">
                <a:solidFill>
                  <a:schemeClr val="tx1"/>
                </a:solidFill>
                <a:latin typeface="Papyrus"/>
                <a:cs typeface="Papyrus"/>
              </a:rPr>
              <a:t> </a:t>
            </a:r>
            <a:r>
              <a:rPr lang="en-US" sz="2000" dirty="0" err="1">
                <a:latin typeface="Papyrus"/>
                <a:cs typeface="Papyrus"/>
              </a:rPr>
              <a:t>cuando</a:t>
            </a:r>
            <a:r>
              <a:rPr lang="en-US" sz="2000" dirty="0">
                <a:latin typeface="Papyrus"/>
                <a:cs typeface="Papyrus"/>
              </a:rPr>
              <a:t> </a:t>
            </a:r>
            <a:r>
              <a:rPr lang="en-US" sz="2000" dirty="0" err="1">
                <a:latin typeface="Papyrus"/>
                <a:cs typeface="Papyrus"/>
              </a:rPr>
              <a:t>vengas</a:t>
            </a:r>
            <a:r>
              <a:rPr lang="en-US" sz="2000" dirty="0">
                <a:latin typeface="Papyrus"/>
                <a:cs typeface="Papyrus"/>
              </a:rPr>
              <a:t> en </a:t>
            </a:r>
            <a:r>
              <a:rPr lang="en-US" sz="2000" dirty="0" err="1">
                <a:latin typeface="Papyrus"/>
                <a:cs typeface="Papyrus"/>
              </a:rPr>
              <a:t>tu</a:t>
            </a:r>
            <a:r>
              <a:rPr lang="en-US" sz="2000" dirty="0">
                <a:latin typeface="Papyrus"/>
                <a:cs typeface="Papyrus"/>
              </a:rPr>
              <a:t> </a:t>
            </a:r>
            <a:r>
              <a:rPr lang="en-US" sz="2000" dirty="0" err="1">
                <a:latin typeface="Papyrus"/>
                <a:cs typeface="Papyrus"/>
              </a:rPr>
              <a:t>Reino</a:t>
            </a:r>
            <a:r>
              <a:rPr lang="en-US" sz="2000" dirty="0" smtClean="0">
                <a:latin typeface="Papyrus"/>
                <a:cs typeface="Papyrus"/>
              </a:rPr>
              <a:t>.</a:t>
            </a:r>
          </a:p>
          <a:p>
            <a:endParaRPr lang="en-US" sz="2000" dirty="0">
              <a:latin typeface="Papyrus"/>
              <a:cs typeface="Papyrus"/>
            </a:endParaRPr>
          </a:p>
          <a:p>
            <a:r>
              <a:rPr lang="en-US" sz="2000" dirty="0" smtClean="0">
                <a:latin typeface="Papyrus"/>
                <a:cs typeface="Papyrus"/>
              </a:rPr>
              <a:t>43 </a:t>
            </a:r>
            <a:r>
              <a:rPr lang="en-US" sz="2000" b="1" dirty="0">
                <a:latin typeface="Papyrus"/>
                <a:cs typeface="Papyrus"/>
              </a:rPr>
              <a:t> </a:t>
            </a:r>
            <a:r>
              <a:rPr lang="en-US" sz="2000" dirty="0" err="1">
                <a:latin typeface="Papyrus"/>
                <a:cs typeface="Papyrus"/>
              </a:rPr>
              <a:t>Entonces</a:t>
            </a:r>
            <a:r>
              <a:rPr lang="en-US" sz="2000" dirty="0">
                <a:latin typeface="Papyrus"/>
                <a:cs typeface="Papyrus"/>
              </a:rPr>
              <a:t> </a:t>
            </a:r>
            <a:r>
              <a:rPr lang="en-US" sz="2000" dirty="0" err="1">
                <a:latin typeface="Papyrus"/>
                <a:cs typeface="Papyrus"/>
              </a:rPr>
              <a:t>Jesús</a:t>
            </a:r>
            <a:r>
              <a:rPr lang="en-US" sz="2000" dirty="0">
                <a:latin typeface="Papyrus"/>
                <a:cs typeface="Papyrus"/>
              </a:rPr>
              <a:t> le </a:t>
            </a:r>
            <a:r>
              <a:rPr lang="en-US" sz="2000" dirty="0" err="1" smtClean="0">
                <a:latin typeface="Papyrus"/>
                <a:cs typeface="Papyrus"/>
              </a:rPr>
              <a:t>dij</a:t>
            </a:r>
            <a:r>
              <a:rPr lang="en-US" sz="2000" dirty="0" smtClean="0">
                <a:latin typeface="Papyrus"/>
                <a:cs typeface="Papyrus"/>
              </a:rPr>
              <a:t>:</a:t>
            </a:r>
            <a:endParaRPr lang="en-US" sz="2000" dirty="0">
              <a:latin typeface="Papyrus"/>
              <a:cs typeface="Papyrus"/>
            </a:endParaRPr>
          </a:p>
          <a:p>
            <a:r>
              <a:rPr lang="en-US" sz="2000" dirty="0" smtClean="0">
                <a:latin typeface="Papyrus"/>
                <a:cs typeface="Papyrus"/>
              </a:rPr>
              <a:t>—En </a:t>
            </a:r>
            <a:r>
              <a:rPr lang="en-US" sz="2000" dirty="0" err="1" smtClean="0">
                <a:latin typeface="Papyrus"/>
                <a:cs typeface="Papyrus"/>
              </a:rPr>
              <a:t>verdad</a:t>
            </a:r>
            <a:r>
              <a:rPr lang="en-US" sz="2000" dirty="0" smtClean="0">
                <a:latin typeface="Papyrus"/>
                <a:cs typeface="Papyrus"/>
              </a:rPr>
              <a:t> </a:t>
            </a:r>
            <a:r>
              <a:rPr lang="en-US" sz="2000" dirty="0" err="1">
                <a:latin typeface="Papyrus"/>
                <a:cs typeface="Papyrus"/>
              </a:rPr>
              <a:t>te</a:t>
            </a:r>
            <a:r>
              <a:rPr lang="en-US" sz="2000" dirty="0">
                <a:latin typeface="Papyrus"/>
                <a:cs typeface="Papyrus"/>
              </a:rPr>
              <a:t> </a:t>
            </a:r>
            <a:r>
              <a:rPr lang="en-US" sz="2000" dirty="0" err="1" smtClean="0">
                <a:latin typeface="Papyrus"/>
                <a:cs typeface="Papyrus"/>
              </a:rPr>
              <a:t>digo</a:t>
            </a:r>
            <a:r>
              <a:rPr lang="en-US" sz="2000" dirty="0" smtClean="0">
                <a:latin typeface="Papyrus"/>
                <a:cs typeface="Papyrus"/>
              </a:rPr>
              <a:t>:  </a:t>
            </a:r>
            <a:r>
              <a:rPr lang="en-US" sz="2000" dirty="0">
                <a:latin typeface="Papyrus"/>
                <a:cs typeface="Papyrus"/>
              </a:rPr>
              <a:t>hoy </a:t>
            </a:r>
            <a:endParaRPr lang="en-US" sz="2000" dirty="0" smtClean="0">
              <a:latin typeface="Papyrus"/>
              <a:cs typeface="Papyrus"/>
            </a:endParaRPr>
          </a:p>
          <a:p>
            <a:r>
              <a:rPr lang="en-US" sz="2000" dirty="0" err="1" smtClean="0">
                <a:latin typeface="Papyrus"/>
                <a:cs typeface="Papyrus"/>
              </a:rPr>
              <a:t>estarás</a:t>
            </a:r>
            <a:r>
              <a:rPr lang="en-US" sz="2000" dirty="0" smtClean="0">
                <a:latin typeface="Papyrus"/>
                <a:cs typeface="Papyrus"/>
              </a:rPr>
              <a:t> </a:t>
            </a:r>
            <a:r>
              <a:rPr lang="en-US" sz="2000" dirty="0" err="1">
                <a:latin typeface="Papyrus"/>
                <a:cs typeface="Papyrus"/>
              </a:rPr>
              <a:t>conmigo</a:t>
            </a:r>
            <a:r>
              <a:rPr lang="en-US" sz="2000" dirty="0">
                <a:latin typeface="Papyrus"/>
                <a:cs typeface="Papyrus"/>
              </a:rPr>
              <a:t> en el </a:t>
            </a:r>
            <a:r>
              <a:rPr lang="en-US" sz="2000" dirty="0" err="1">
                <a:latin typeface="Papyrus"/>
                <a:cs typeface="Papyrus"/>
              </a:rPr>
              <a:t>paraíso</a:t>
            </a:r>
            <a:r>
              <a:rPr lang="en-US" sz="2000" dirty="0" smtClean="0"/>
              <a:t>.</a:t>
            </a:r>
            <a:r>
              <a:rPr lang="en-US" sz="2200" dirty="0" smtClean="0"/>
              <a:t>”</a:t>
            </a:r>
          </a:p>
          <a:p>
            <a:r>
              <a:rPr lang="en-US" sz="2400" dirty="0" smtClean="0">
                <a:latin typeface="Papyrus"/>
                <a:cs typeface="Papyrus"/>
              </a:rPr>
              <a:t> </a:t>
            </a:r>
            <a:r>
              <a:rPr lang="en-US" sz="2000" dirty="0" smtClean="0">
                <a:solidFill>
                  <a:srgbClr val="000000"/>
                </a:solidFill>
                <a:latin typeface="Papyrus"/>
                <a:cs typeface="Papyrus"/>
              </a:rPr>
              <a:t>          Lucas </a:t>
            </a:r>
            <a:r>
              <a:rPr lang="en-US" sz="2000" dirty="0">
                <a:solidFill>
                  <a:srgbClr val="000000"/>
                </a:solidFill>
                <a:latin typeface="Papyrus"/>
                <a:cs typeface="Papyrus"/>
              </a:rPr>
              <a:t>23:39-</a:t>
            </a:r>
            <a:r>
              <a:rPr lang="en-US" sz="2000" dirty="0" smtClean="0">
                <a:solidFill>
                  <a:srgbClr val="000000"/>
                </a:solidFill>
                <a:latin typeface="Papyrus"/>
                <a:cs typeface="Papyrus"/>
              </a:rPr>
              <a:t>43</a:t>
            </a:r>
            <a:endParaRPr lang="en-US" sz="2000" dirty="0">
              <a:solidFill>
                <a:srgbClr val="000000"/>
              </a:solidFill>
              <a:latin typeface="Papyrus"/>
              <a:cs typeface="Papyrus"/>
            </a:endParaRPr>
          </a:p>
          <a:p>
            <a:endParaRPr lang="en-US" sz="2200" dirty="0">
              <a:latin typeface="Gabriola"/>
              <a:cs typeface="Gabriola"/>
            </a:endParaRPr>
          </a:p>
        </p:txBody>
      </p:sp>
      <p:sp>
        <p:nvSpPr>
          <p:cNvPr id="2" name="TextBox 1"/>
          <p:cNvSpPr txBox="1"/>
          <p:nvPr/>
        </p:nvSpPr>
        <p:spPr>
          <a:xfrm>
            <a:off x="4309182" y="3519632"/>
            <a:ext cx="2349247" cy="1077218"/>
          </a:xfrm>
          <a:prstGeom prst="rect">
            <a:avLst/>
          </a:prstGeom>
          <a:noFill/>
        </p:spPr>
        <p:txBody>
          <a:bodyPr wrap="square" rtlCol="0">
            <a:spAutoFit/>
          </a:bodyPr>
          <a:lstStyle/>
          <a:p>
            <a:r>
              <a:rPr lang="en-US" sz="3200" dirty="0" smtClean="0">
                <a:solidFill>
                  <a:srgbClr val="FFFFFF"/>
                </a:solidFill>
                <a:latin typeface="Gabriola"/>
                <a:cs typeface="Gabriola"/>
              </a:rPr>
              <a:t> </a:t>
            </a:r>
            <a:r>
              <a:rPr lang="en-US" sz="3200" dirty="0" err="1" smtClean="0">
                <a:solidFill>
                  <a:srgbClr val="FFFFFF"/>
                </a:solidFill>
                <a:latin typeface="Gabriola"/>
                <a:cs typeface="Gabriola"/>
              </a:rPr>
              <a:t>Arrepentimiento</a:t>
            </a:r>
            <a:endParaRPr lang="en-US" sz="3200" dirty="0" smtClean="0">
              <a:solidFill>
                <a:srgbClr val="FFFFFF"/>
              </a:solidFill>
              <a:latin typeface="Gabriola"/>
              <a:cs typeface="Gabriola"/>
            </a:endParaRPr>
          </a:p>
          <a:p>
            <a:r>
              <a:rPr lang="en-US" sz="3200" dirty="0" smtClean="0">
                <a:solidFill>
                  <a:srgbClr val="FFFFFF"/>
                </a:solidFill>
                <a:latin typeface="Gabriola"/>
                <a:cs typeface="Gabriola"/>
              </a:rPr>
              <a:t>        Actual</a:t>
            </a:r>
            <a:endParaRPr lang="en-US" sz="3200" dirty="0">
              <a:solidFill>
                <a:srgbClr val="FFFFFF"/>
              </a:solidFill>
              <a:latin typeface="Gabriola"/>
              <a:cs typeface="Gabriola"/>
            </a:endParaRPr>
          </a:p>
        </p:txBody>
      </p:sp>
      <p:sp>
        <p:nvSpPr>
          <p:cNvPr id="3" name="TextBox 2"/>
          <p:cNvSpPr txBox="1"/>
          <p:nvPr/>
        </p:nvSpPr>
        <p:spPr>
          <a:xfrm>
            <a:off x="6994614" y="5214255"/>
            <a:ext cx="2357559" cy="1077218"/>
          </a:xfrm>
          <a:prstGeom prst="rect">
            <a:avLst/>
          </a:prstGeom>
          <a:noFill/>
        </p:spPr>
        <p:txBody>
          <a:bodyPr wrap="square" rtlCol="0">
            <a:spAutoFit/>
          </a:bodyPr>
          <a:lstStyle/>
          <a:p>
            <a:r>
              <a:rPr lang="en-US" sz="3200" dirty="0" smtClean="0">
                <a:solidFill>
                  <a:srgbClr val="FFFFFF"/>
                </a:solidFill>
                <a:latin typeface="Gabriola"/>
                <a:cs typeface="Gabriola"/>
              </a:rPr>
              <a:t>Como </a:t>
            </a:r>
            <a:r>
              <a:rPr lang="en-US" sz="3200" dirty="0">
                <a:solidFill>
                  <a:srgbClr val="FFFFFF"/>
                </a:solidFill>
                <a:latin typeface="Gabriola"/>
                <a:cs typeface="Gabriola"/>
              </a:rPr>
              <a:t>el </a:t>
            </a:r>
            <a:r>
              <a:rPr lang="en-US" sz="3200" dirty="0" err="1">
                <a:solidFill>
                  <a:srgbClr val="FFFFFF"/>
                </a:solidFill>
                <a:latin typeface="Gabriola"/>
                <a:cs typeface="Gabriola"/>
              </a:rPr>
              <a:t>L</a:t>
            </a:r>
            <a:r>
              <a:rPr lang="en-US" sz="3200" dirty="0" err="1" smtClean="0">
                <a:solidFill>
                  <a:srgbClr val="FFFFFF"/>
                </a:solidFill>
                <a:latin typeface="Gabriola"/>
                <a:cs typeface="Gabriola"/>
              </a:rPr>
              <a:t>adrón</a:t>
            </a:r>
            <a:endParaRPr lang="en-US" sz="3200" dirty="0">
              <a:solidFill>
                <a:srgbClr val="FFFFFF"/>
              </a:solidFill>
              <a:latin typeface="Gabriola"/>
              <a:cs typeface="Gabriola"/>
            </a:endParaRPr>
          </a:p>
          <a:p>
            <a:r>
              <a:rPr lang="en-US" sz="3200" dirty="0">
                <a:solidFill>
                  <a:srgbClr val="FFFFFF"/>
                </a:solidFill>
                <a:latin typeface="Gabriola"/>
                <a:cs typeface="Gabriola"/>
              </a:rPr>
              <a:t>e</a:t>
            </a:r>
            <a:r>
              <a:rPr lang="en-US" sz="3200" dirty="0" smtClean="0">
                <a:solidFill>
                  <a:srgbClr val="FFFFFF"/>
                </a:solidFill>
                <a:latin typeface="Gabriola"/>
                <a:cs typeface="Gabriola"/>
              </a:rPr>
              <a:t>n la Cruz</a:t>
            </a:r>
            <a:endParaRPr lang="en-US" sz="3200" dirty="0">
              <a:solidFill>
                <a:srgbClr val="FFFFFF"/>
              </a:solidFill>
              <a:latin typeface="Gabriola"/>
              <a:cs typeface="Gabriola"/>
            </a:endParaRPr>
          </a:p>
        </p:txBody>
      </p:sp>
    </p:spTree>
    <p:extLst>
      <p:ext uri="{BB962C8B-B14F-4D97-AF65-F5344CB8AC3E}">
        <p14:creationId xmlns:p14="http://schemas.microsoft.com/office/powerpoint/2010/main" val="56197958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7999"/>
          </a:xfrm>
          <a:prstGeom prst="rect">
            <a:avLst/>
          </a:prstGeom>
          <a:solidFill>
            <a:schemeClr val="accent6">
              <a:lumMod val="50000"/>
            </a:schemeClr>
          </a:solidFill>
        </p:spPr>
        <p:txBody>
          <a:bodyPr wrap="square" rtlCol="0">
            <a:spAutoFit/>
          </a:bodyPr>
          <a:lstStyle/>
          <a:p>
            <a:endParaRPr lang="en-US" dirty="0"/>
          </a:p>
        </p:txBody>
      </p:sp>
      <p:pic>
        <p:nvPicPr>
          <p:cNvPr id="2" name="Picture 1" descr="Unknown 2.46.53 PM.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248" y="347901"/>
            <a:ext cx="3716693" cy="51142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0" y="5642039"/>
            <a:ext cx="9279466" cy="7694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200" dirty="0" smtClean="0">
                <a:latin typeface="Papyrus"/>
                <a:cs typeface="Papyrus"/>
              </a:rPr>
              <a:t>“</a:t>
            </a:r>
            <a:r>
              <a:rPr lang="en-US" sz="2200" dirty="0" err="1">
                <a:latin typeface="Papyrus"/>
                <a:cs typeface="Papyrus"/>
              </a:rPr>
              <a:t>Tus</a:t>
            </a:r>
            <a:r>
              <a:rPr lang="en-US" sz="2200" dirty="0">
                <a:latin typeface="Papyrus"/>
                <a:cs typeface="Papyrus"/>
              </a:rPr>
              <a:t> </a:t>
            </a:r>
            <a:r>
              <a:rPr lang="en-US" sz="2200" dirty="0" err="1">
                <a:latin typeface="Papyrus"/>
                <a:cs typeface="Papyrus"/>
              </a:rPr>
              <a:t>oraciones</a:t>
            </a:r>
            <a:r>
              <a:rPr lang="en-US" sz="2200" dirty="0">
                <a:latin typeface="Papyrus"/>
                <a:cs typeface="Papyrus"/>
              </a:rPr>
              <a:t> y </a:t>
            </a:r>
            <a:r>
              <a:rPr lang="en-US" sz="2200" dirty="0" err="1">
                <a:latin typeface="Papyrus"/>
                <a:cs typeface="Papyrus"/>
              </a:rPr>
              <a:t>tus</a:t>
            </a:r>
            <a:r>
              <a:rPr lang="en-US" sz="2200" dirty="0">
                <a:latin typeface="Papyrus"/>
                <a:cs typeface="Papyrus"/>
              </a:rPr>
              <a:t> </a:t>
            </a:r>
            <a:r>
              <a:rPr lang="en-US" sz="2200" dirty="0" err="1">
                <a:latin typeface="Papyrus"/>
                <a:cs typeface="Papyrus"/>
              </a:rPr>
              <a:t>limosnas</a:t>
            </a:r>
            <a:r>
              <a:rPr lang="en-US" sz="2200" dirty="0">
                <a:latin typeface="Papyrus"/>
                <a:cs typeface="Papyrus"/>
              </a:rPr>
              <a:t> </a:t>
            </a:r>
            <a:r>
              <a:rPr lang="en-US" sz="2200" dirty="0" err="1">
                <a:latin typeface="Papyrus"/>
                <a:cs typeface="Papyrus"/>
              </a:rPr>
              <a:t>han</a:t>
            </a:r>
            <a:r>
              <a:rPr lang="en-US" sz="2200" dirty="0">
                <a:latin typeface="Papyrus"/>
                <a:cs typeface="Papyrus"/>
              </a:rPr>
              <a:t> </a:t>
            </a:r>
            <a:r>
              <a:rPr lang="en-US" sz="2200" dirty="0" err="1">
                <a:latin typeface="Papyrus"/>
                <a:cs typeface="Papyrus"/>
              </a:rPr>
              <a:t>subido</a:t>
            </a:r>
            <a:r>
              <a:rPr lang="en-US" sz="2200" dirty="0">
                <a:latin typeface="Papyrus"/>
                <a:cs typeface="Papyrus"/>
              </a:rPr>
              <a:t> </a:t>
            </a:r>
            <a:r>
              <a:rPr lang="en-US" sz="2200" dirty="0" err="1">
                <a:latin typeface="Papyrus"/>
                <a:cs typeface="Papyrus"/>
              </a:rPr>
              <a:t>para</a:t>
            </a:r>
            <a:r>
              <a:rPr lang="en-US" sz="2200" dirty="0">
                <a:latin typeface="Papyrus"/>
                <a:cs typeface="Papyrus"/>
              </a:rPr>
              <a:t> </a:t>
            </a:r>
            <a:r>
              <a:rPr lang="en-US" sz="2400" dirty="0" err="1">
                <a:solidFill>
                  <a:srgbClr val="BF0202"/>
                </a:solidFill>
                <a:latin typeface="Papyrus"/>
                <a:cs typeface="Papyrus"/>
              </a:rPr>
              <a:t>memoria</a:t>
            </a:r>
            <a:r>
              <a:rPr lang="en-US" sz="2200" dirty="0">
                <a:latin typeface="Papyrus"/>
                <a:cs typeface="Papyrus"/>
              </a:rPr>
              <a:t> </a:t>
            </a:r>
            <a:r>
              <a:rPr lang="en-US" sz="2200" dirty="0" err="1">
                <a:latin typeface="Papyrus"/>
                <a:cs typeface="Papyrus"/>
              </a:rPr>
              <a:t>delante</a:t>
            </a:r>
            <a:r>
              <a:rPr lang="en-US" sz="2200" dirty="0">
                <a:latin typeface="Papyrus"/>
                <a:cs typeface="Papyrus"/>
              </a:rPr>
              <a:t> de </a:t>
            </a:r>
            <a:r>
              <a:rPr lang="en-US" sz="2200" dirty="0" smtClean="0">
                <a:latin typeface="Papyrus"/>
                <a:cs typeface="Papyrus"/>
              </a:rPr>
              <a:t>Dios”     </a:t>
            </a:r>
            <a:r>
              <a:rPr lang="en-US" sz="2000" dirty="0" smtClean="0">
                <a:latin typeface="Papyrus"/>
                <a:cs typeface="Papyrus"/>
              </a:rPr>
              <a:t>								</a:t>
            </a:r>
            <a:r>
              <a:rPr lang="en-US" sz="2000" dirty="0" err="1" smtClean="0">
                <a:latin typeface="Papyrus"/>
                <a:cs typeface="Papyrus"/>
              </a:rPr>
              <a:t>Hechos</a:t>
            </a:r>
            <a:r>
              <a:rPr lang="en-US" sz="2000" dirty="0" smtClean="0">
                <a:latin typeface="Papyrus"/>
                <a:cs typeface="Papyrus"/>
              </a:rPr>
              <a:t> 10:4</a:t>
            </a:r>
            <a:endParaRPr lang="en-US" sz="2000" dirty="0">
              <a:latin typeface="Papyrus"/>
              <a:cs typeface="Papyrus"/>
            </a:endParaRPr>
          </a:p>
        </p:txBody>
      </p:sp>
      <p:sp>
        <p:nvSpPr>
          <p:cNvPr id="5" name="TextBox 4"/>
          <p:cNvSpPr txBox="1"/>
          <p:nvPr/>
        </p:nvSpPr>
        <p:spPr>
          <a:xfrm>
            <a:off x="3084286" y="347901"/>
            <a:ext cx="6059713" cy="1754327"/>
          </a:xfrm>
          <a:prstGeom prst="rect">
            <a:avLst/>
          </a:prstGeom>
          <a:noFill/>
        </p:spPr>
        <p:txBody>
          <a:bodyPr wrap="square" rtlCol="0">
            <a:spAutoFit/>
          </a:bodyPr>
          <a:lstStyle/>
          <a:p>
            <a:pPr algn="ctr"/>
            <a:r>
              <a:rPr lang="en-US" sz="3600" dirty="0" err="1">
                <a:solidFill>
                  <a:schemeClr val="bg1"/>
                </a:solidFill>
                <a:latin typeface="Gabriola"/>
                <a:cs typeface="Gabriola"/>
              </a:rPr>
              <a:t>Recibe</a:t>
            </a:r>
            <a:r>
              <a:rPr lang="en-US" sz="3600" dirty="0">
                <a:solidFill>
                  <a:schemeClr val="bg1"/>
                </a:solidFill>
                <a:latin typeface="Gabriola"/>
                <a:cs typeface="Gabriola"/>
              </a:rPr>
              <a:t> Su </a:t>
            </a:r>
            <a:r>
              <a:rPr lang="en-US" sz="3600" dirty="0" err="1">
                <a:solidFill>
                  <a:schemeClr val="bg1"/>
                </a:solidFill>
                <a:latin typeface="Gabriola"/>
                <a:cs typeface="Gabriola"/>
              </a:rPr>
              <a:t>Salvación</a:t>
            </a:r>
            <a:endParaRPr lang="en-US" sz="3600" dirty="0">
              <a:solidFill>
                <a:schemeClr val="bg1"/>
              </a:solidFill>
              <a:latin typeface="Gabriola"/>
              <a:cs typeface="Gabriola"/>
            </a:endParaRPr>
          </a:p>
          <a:p>
            <a:pPr algn="ctr"/>
            <a:r>
              <a:rPr lang="en-US" sz="3600" dirty="0">
                <a:solidFill>
                  <a:schemeClr val="bg1"/>
                </a:solidFill>
                <a:latin typeface="Gabriola"/>
                <a:cs typeface="Gabriola"/>
              </a:rPr>
              <a:t>     </a:t>
            </a:r>
            <a:r>
              <a:rPr lang="en-US" sz="3600" dirty="0" smtClean="0">
                <a:solidFill>
                  <a:schemeClr val="bg1"/>
                </a:solidFill>
                <a:latin typeface="Gabriola"/>
                <a:cs typeface="Gabriola"/>
              </a:rPr>
              <a:t>     Sea </a:t>
            </a:r>
            <a:r>
              <a:rPr lang="en-US" sz="3600" dirty="0" err="1">
                <a:solidFill>
                  <a:schemeClr val="bg1"/>
                </a:solidFill>
                <a:latin typeface="Gabriola"/>
                <a:cs typeface="Gabriola"/>
              </a:rPr>
              <a:t>bautizado</a:t>
            </a:r>
            <a:r>
              <a:rPr lang="en-US" sz="3600" dirty="0">
                <a:solidFill>
                  <a:schemeClr val="bg1"/>
                </a:solidFill>
                <a:latin typeface="Gabriola"/>
                <a:cs typeface="Gabriola"/>
              </a:rPr>
              <a:t> en el </a:t>
            </a:r>
            <a:r>
              <a:rPr lang="en-US" sz="3600" dirty="0" err="1">
                <a:solidFill>
                  <a:schemeClr val="bg1"/>
                </a:solidFill>
                <a:latin typeface="Gabriola"/>
                <a:cs typeface="Gabriola"/>
              </a:rPr>
              <a:t>Espíritu</a:t>
            </a:r>
            <a:r>
              <a:rPr lang="en-US" sz="3600" dirty="0">
                <a:solidFill>
                  <a:schemeClr val="bg1"/>
                </a:solidFill>
                <a:latin typeface="Gabriola"/>
                <a:cs typeface="Gabriola"/>
              </a:rPr>
              <a:t> Santo</a:t>
            </a:r>
          </a:p>
          <a:p>
            <a:pPr algn="ctr"/>
            <a:r>
              <a:rPr lang="en-US" sz="3600" dirty="0">
                <a:solidFill>
                  <a:schemeClr val="bg1"/>
                </a:solidFill>
                <a:latin typeface="Gabriola"/>
                <a:cs typeface="Gabriola"/>
              </a:rPr>
              <a:t>   </a:t>
            </a:r>
            <a:r>
              <a:rPr lang="en-US" sz="3600" dirty="0" err="1">
                <a:solidFill>
                  <a:schemeClr val="bg1"/>
                </a:solidFill>
                <a:latin typeface="Gabriola"/>
                <a:cs typeface="Gabriola"/>
              </a:rPr>
              <a:t>como</a:t>
            </a:r>
            <a:r>
              <a:rPr lang="en-US" sz="3600" dirty="0">
                <a:solidFill>
                  <a:schemeClr val="bg1"/>
                </a:solidFill>
                <a:latin typeface="Gabriola"/>
                <a:cs typeface="Gabriola"/>
              </a:rPr>
              <a:t> Cornelio - </a:t>
            </a:r>
            <a:r>
              <a:rPr lang="en-US" sz="3600" dirty="0" err="1" smtClean="0">
                <a:solidFill>
                  <a:schemeClr val="bg1"/>
                </a:solidFill>
                <a:latin typeface="Gabriola"/>
                <a:cs typeface="Gabriola"/>
              </a:rPr>
              <a:t>Hechos</a:t>
            </a:r>
            <a:r>
              <a:rPr lang="en-US" sz="3600" dirty="0" smtClean="0">
                <a:solidFill>
                  <a:schemeClr val="bg1"/>
                </a:solidFill>
                <a:latin typeface="Gabriola"/>
                <a:cs typeface="Gabriola"/>
              </a:rPr>
              <a:t> </a:t>
            </a:r>
            <a:r>
              <a:rPr lang="en-US" sz="3600" dirty="0">
                <a:solidFill>
                  <a:schemeClr val="bg1"/>
                </a:solidFill>
                <a:latin typeface="Gabriola"/>
                <a:cs typeface="Gabriola"/>
              </a:rPr>
              <a:t>10</a:t>
            </a:r>
          </a:p>
        </p:txBody>
      </p:sp>
      <p:sp>
        <p:nvSpPr>
          <p:cNvPr id="6" name="TextBox 5"/>
          <p:cNvSpPr txBox="1"/>
          <p:nvPr/>
        </p:nvSpPr>
        <p:spPr>
          <a:xfrm>
            <a:off x="4717143" y="2533844"/>
            <a:ext cx="3884990" cy="246221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smtClean="0">
                <a:latin typeface="Papyrus"/>
                <a:cs typeface="Papyrus"/>
              </a:rPr>
              <a:t>El </a:t>
            </a:r>
            <a:r>
              <a:rPr lang="en-US" sz="2200" dirty="0">
                <a:latin typeface="Papyrus"/>
                <a:cs typeface="Papyrus"/>
              </a:rPr>
              <a:t>primer </a:t>
            </a:r>
            <a:r>
              <a:rPr lang="en-US" sz="2200" dirty="0" err="1">
                <a:latin typeface="Papyrus"/>
                <a:cs typeface="Papyrus"/>
              </a:rPr>
              <a:t>gentil</a:t>
            </a:r>
            <a:r>
              <a:rPr lang="en-US" sz="2200" dirty="0">
                <a:latin typeface="Papyrus"/>
                <a:cs typeface="Papyrus"/>
              </a:rPr>
              <a:t> </a:t>
            </a:r>
            <a:r>
              <a:rPr lang="en-US" sz="2200" dirty="0" err="1" smtClean="0">
                <a:latin typeface="Papyrus"/>
                <a:cs typeface="Papyrus"/>
              </a:rPr>
              <a:t>Salvado</a:t>
            </a:r>
            <a:r>
              <a:rPr lang="en-US" sz="2200" dirty="0" smtClean="0">
                <a:latin typeface="Papyrus"/>
                <a:cs typeface="Papyrus"/>
              </a:rPr>
              <a:t>   </a:t>
            </a:r>
          </a:p>
          <a:p>
            <a:pPr algn="ctr"/>
            <a:r>
              <a:rPr lang="en-US" sz="2200" dirty="0" smtClean="0">
                <a:latin typeface="Papyrus"/>
                <a:cs typeface="Papyrus"/>
              </a:rPr>
              <a:t>Un Centurion</a:t>
            </a:r>
          </a:p>
          <a:p>
            <a:pPr algn="ctr"/>
            <a:r>
              <a:rPr lang="en-US" sz="2200" dirty="0" smtClean="0">
                <a:latin typeface="Papyrus"/>
                <a:cs typeface="Papyrus"/>
              </a:rPr>
              <a:t>Un Hombre </a:t>
            </a:r>
            <a:r>
              <a:rPr lang="en-US" sz="2200" dirty="0" err="1" smtClean="0">
                <a:latin typeface="Papyrus"/>
                <a:cs typeface="Papyrus"/>
              </a:rPr>
              <a:t>justo</a:t>
            </a:r>
            <a:r>
              <a:rPr lang="en-US" sz="2200" dirty="0" smtClean="0">
                <a:latin typeface="Papyrus"/>
                <a:cs typeface="Papyrus"/>
              </a:rPr>
              <a:t> y  </a:t>
            </a:r>
            <a:r>
              <a:rPr lang="en-US" sz="2200" dirty="0" err="1" smtClean="0">
                <a:latin typeface="Papyrus"/>
                <a:cs typeface="Papyrus"/>
              </a:rPr>
              <a:t>piadoso</a:t>
            </a:r>
            <a:endParaRPr lang="en-US" sz="2200" dirty="0">
              <a:latin typeface="Papyrus"/>
              <a:cs typeface="Papyrus"/>
            </a:endParaRPr>
          </a:p>
          <a:p>
            <a:pPr algn="ctr"/>
            <a:r>
              <a:rPr lang="en-US" sz="2200" dirty="0" err="1">
                <a:latin typeface="Papyrus"/>
                <a:cs typeface="Papyrus"/>
              </a:rPr>
              <a:t>Ora</a:t>
            </a:r>
            <a:r>
              <a:rPr lang="en-US" sz="2200" dirty="0">
                <a:latin typeface="Papyrus"/>
                <a:cs typeface="Papyrus"/>
              </a:rPr>
              <a:t> y </a:t>
            </a:r>
            <a:r>
              <a:rPr lang="en-US" sz="2200" dirty="0" err="1">
                <a:latin typeface="Papyrus"/>
                <a:cs typeface="Papyrus"/>
              </a:rPr>
              <a:t>Ayunos</a:t>
            </a:r>
            <a:endParaRPr lang="en-US" sz="2200" dirty="0">
              <a:latin typeface="Papyrus"/>
              <a:cs typeface="Papyrus"/>
            </a:endParaRPr>
          </a:p>
          <a:p>
            <a:pPr algn="ctr"/>
            <a:r>
              <a:rPr lang="en-US" sz="2200" dirty="0">
                <a:latin typeface="Papyrus"/>
                <a:cs typeface="Papyrus"/>
              </a:rPr>
              <a:t>Da </a:t>
            </a:r>
            <a:r>
              <a:rPr lang="en-US" sz="2200" dirty="0" err="1">
                <a:latin typeface="Papyrus"/>
                <a:cs typeface="Papyrus"/>
              </a:rPr>
              <a:t>ofrendas</a:t>
            </a:r>
            <a:endParaRPr lang="en-US" sz="2200" dirty="0">
              <a:latin typeface="Papyrus"/>
              <a:cs typeface="Papyrus"/>
            </a:endParaRPr>
          </a:p>
          <a:p>
            <a:pPr algn="ctr"/>
            <a:r>
              <a:rPr lang="en-US" sz="2200" dirty="0">
                <a:latin typeface="Papyrus"/>
                <a:cs typeface="Papyrus"/>
              </a:rPr>
              <a:t>Uno </a:t>
            </a:r>
            <a:r>
              <a:rPr lang="en-US" sz="2200" dirty="0" err="1">
                <a:latin typeface="Papyrus"/>
                <a:cs typeface="Papyrus"/>
              </a:rPr>
              <a:t>que</a:t>
            </a:r>
            <a:r>
              <a:rPr lang="en-US" sz="2200" dirty="0">
                <a:latin typeface="Papyrus"/>
                <a:cs typeface="Papyrus"/>
              </a:rPr>
              <a:t> </a:t>
            </a:r>
            <a:r>
              <a:rPr lang="en-US" sz="2200" dirty="0" err="1">
                <a:latin typeface="Papyrus"/>
                <a:cs typeface="Papyrus"/>
              </a:rPr>
              <a:t>teme</a:t>
            </a:r>
            <a:r>
              <a:rPr lang="en-US" sz="2200" dirty="0">
                <a:latin typeface="Papyrus"/>
                <a:cs typeface="Papyrus"/>
              </a:rPr>
              <a:t> a Dios</a:t>
            </a:r>
          </a:p>
          <a:p>
            <a:pPr algn="ctr"/>
            <a:r>
              <a:rPr lang="en-US" sz="2200" dirty="0" err="1">
                <a:latin typeface="Papyrus"/>
                <a:cs typeface="Papyrus"/>
              </a:rPr>
              <a:t>Habla</a:t>
            </a:r>
            <a:r>
              <a:rPr lang="en-US" sz="2200" dirty="0">
                <a:latin typeface="Papyrus"/>
                <a:cs typeface="Papyrus"/>
              </a:rPr>
              <a:t> en </a:t>
            </a:r>
            <a:r>
              <a:rPr lang="en-US" sz="2200" dirty="0" err="1">
                <a:latin typeface="Papyrus"/>
                <a:cs typeface="Papyrus"/>
              </a:rPr>
              <a:t>lenguas</a:t>
            </a:r>
            <a:endParaRPr lang="en-US" sz="2200" dirty="0" smtClean="0">
              <a:latin typeface="Papyrus"/>
              <a:cs typeface="Papyrus"/>
            </a:endParaRPr>
          </a:p>
        </p:txBody>
      </p:sp>
    </p:spTree>
    <p:extLst>
      <p:ext uri="{BB962C8B-B14F-4D97-AF65-F5344CB8AC3E}">
        <p14:creationId xmlns:p14="http://schemas.microsoft.com/office/powerpoint/2010/main" val="313994827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7999"/>
          </a:xfrm>
          <a:prstGeom prst="rect">
            <a:avLst/>
          </a:prstGeom>
          <a:solidFill>
            <a:schemeClr val="accent6">
              <a:lumMod val="50000"/>
            </a:schemeClr>
          </a:solidFill>
        </p:spPr>
        <p:txBody>
          <a:bodyPr wrap="square" rtlCol="0">
            <a:spAutoFit/>
          </a:bodyPr>
          <a:lstStyle/>
          <a:p>
            <a:endParaRPr lang="en-US" dirty="0"/>
          </a:p>
        </p:txBody>
      </p:sp>
      <p:sp>
        <p:nvSpPr>
          <p:cNvPr id="8" name="TextBox 7"/>
          <p:cNvSpPr txBox="1"/>
          <p:nvPr/>
        </p:nvSpPr>
        <p:spPr>
          <a:xfrm>
            <a:off x="1016000" y="1270000"/>
            <a:ext cx="6331857"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000" dirty="0" smtClean="0">
                <a:latin typeface="Gabriola"/>
                <a:cs typeface="Gabriola"/>
              </a:rPr>
              <a:t>“</a:t>
            </a:r>
            <a:r>
              <a:rPr lang="en-US" sz="4000" dirty="0" err="1" smtClean="0">
                <a:latin typeface="Gabriola"/>
                <a:cs typeface="Gabriola"/>
              </a:rPr>
              <a:t>Recuérdame</a:t>
            </a:r>
            <a:r>
              <a:rPr lang="en-US" sz="4000" dirty="0" smtClean="0">
                <a:latin typeface="Gabriola"/>
                <a:cs typeface="Gabriola"/>
              </a:rPr>
              <a:t>” son</a:t>
            </a:r>
            <a:r>
              <a:rPr lang="en-US" sz="4000" dirty="0">
                <a:latin typeface="Gabriola"/>
                <a:cs typeface="Gabriola"/>
              </a:rPr>
              <a:t> </a:t>
            </a:r>
            <a:r>
              <a:rPr lang="en-US" sz="4000" dirty="0" err="1" smtClean="0">
                <a:latin typeface="Gabriola"/>
                <a:cs typeface="Gabriola"/>
              </a:rPr>
              <a:t>palabras</a:t>
            </a:r>
            <a:r>
              <a:rPr lang="en-US" sz="4000" dirty="0" smtClean="0">
                <a:latin typeface="Gabriola"/>
                <a:cs typeface="Gabriola"/>
              </a:rPr>
              <a:t> </a:t>
            </a:r>
            <a:r>
              <a:rPr lang="en-US" sz="4000" dirty="0">
                <a:latin typeface="Gabriola"/>
                <a:cs typeface="Gabriola"/>
              </a:rPr>
              <a:t>del </a:t>
            </a:r>
            <a:r>
              <a:rPr lang="en-US" sz="4000" dirty="0" err="1">
                <a:latin typeface="Gabriola"/>
                <a:cs typeface="Gabriola"/>
              </a:rPr>
              <a:t>Pacto</a:t>
            </a:r>
            <a:endParaRPr lang="en-US" sz="4000" dirty="0">
              <a:latin typeface="Gabriola"/>
              <a:cs typeface="Gabriola"/>
            </a:endParaRPr>
          </a:p>
        </p:txBody>
      </p:sp>
      <p:sp>
        <p:nvSpPr>
          <p:cNvPr id="9" name="TextBox 8"/>
          <p:cNvSpPr txBox="1"/>
          <p:nvPr/>
        </p:nvSpPr>
        <p:spPr>
          <a:xfrm>
            <a:off x="460376" y="2635249"/>
            <a:ext cx="6887482"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smtClean="0">
                <a:latin typeface="Papyrus"/>
                <a:cs typeface="Papyrus"/>
              </a:rPr>
              <a:t> 				</a:t>
            </a:r>
            <a:r>
              <a:rPr lang="en-US" sz="4000" dirty="0" err="1">
                <a:latin typeface="Gabriola"/>
                <a:cs typeface="Gabriola"/>
              </a:rPr>
              <a:t>Ahora</a:t>
            </a:r>
            <a:r>
              <a:rPr lang="en-US" sz="4000" dirty="0">
                <a:latin typeface="Gabriola"/>
                <a:cs typeface="Gabriola"/>
              </a:rPr>
              <a:t> la </a:t>
            </a:r>
            <a:r>
              <a:rPr lang="en-US" sz="4000" dirty="0" err="1">
                <a:latin typeface="Gabriola"/>
                <a:cs typeface="Gabriola"/>
              </a:rPr>
              <a:t>mejor</a:t>
            </a:r>
            <a:r>
              <a:rPr lang="en-US" sz="4000" dirty="0">
                <a:latin typeface="Gabriola"/>
                <a:cs typeface="Gabriola"/>
              </a:rPr>
              <a:t> </a:t>
            </a:r>
            <a:r>
              <a:rPr lang="en-US" sz="4000" dirty="0" smtClean="0">
                <a:latin typeface="Gabriola"/>
                <a:cs typeface="Gabriola"/>
              </a:rPr>
              <a:t>parte….</a:t>
            </a:r>
          </a:p>
          <a:p>
            <a:r>
              <a:rPr lang="en-US" sz="4000" dirty="0" smtClean="0">
                <a:latin typeface="Gabriola"/>
                <a:cs typeface="Gabriola"/>
              </a:rPr>
              <a:t> </a:t>
            </a:r>
            <a:r>
              <a:rPr lang="en-US" sz="4000" dirty="0">
                <a:latin typeface="Gabriola"/>
                <a:cs typeface="Gabriola"/>
              </a:rPr>
              <a:t>El </a:t>
            </a:r>
            <a:r>
              <a:rPr lang="en-US" sz="4000" dirty="0" err="1">
                <a:latin typeface="Gabriola"/>
                <a:cs typeface="Gabriola"/>
              </a:rPr>
              <a:t>Espíritu</a:t>
            </a:r>
            <a:r>
              <a:rPr lang="en-US" sz="4000" dirty="0">
                <a:latin typeface="Gabriola"/>
                <a:cs typeface="Gabriola"/>
              </a:rPr>
              <a:t> Santo </a:t>
            </a:r>
            <a:r>
              <a:rPr lang="en-US" sz="4000" dirty="0" err="1">
                <a:latin typeface="Gabriola"/>
                <a:cs typeface="Gabriola"/>
              </a:rPr>
              <a:t>toma</a:t>
            </a:r>
            <a:r>
              <a:rPr lang="en-US" sz="4000" dirty="0">
                <a:latin typeface="Gabriola"/>
                <a:cs typeface="Gabriola"/>
              </a:rPr>
              <a:t> parte en el </a:t>
            </a:r>
            <a:r>
              <a:rPr lang="en-US" sz="4000" dirty="0" err="1">
                <a:latin typeface="Gabriola"/>
                <a:cs typeface="Gabriola"/>
              </a:rPr>
              <a:t>Pacto</a:t>
            </a:r>
            <a:endParaRPr lang="en-US" sz="4000" dirty="0">
              <a:latin typeface="Gabriola"/>
              <a:cs typeface="Gabriola"/>
            </a:endParaRPr>
          </a:p>
        </p:txBody>
      </p:sp>
      <p:sp>
        <p:nvSpPr>
          <p:cNvPr id="10" name="TextBox 9"/>
          <p:cNvSpPr txBox="1"/>
          <p:nvPr/>
        </p:nvSpPr>
        <p:spPr>
          <a:xfrm>
            <a:off x="1016001" y="4650720"/>
            <a:ext cx="6634702"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000" dirty="0" err="1">
                <a:latin typeface="Gabriola"/>
                <a:cs typeface="Gabriola"/>
              </a:rPr>
              <a:t>Él</a:t>
            </a:r>
            <a:r>
              <a:rPr lang="en-US" sz="4000" dirty="0">
                <a:latin typeface="Gabriola"/>
                <a:cs typeface="Gabriola"/>
              </a:rPr>
              <a:t> </a:t>
            </a:r>
            <a:r>
              <a:rPr lang="en-US" sz="4000" dirty="0" err="1">
                <a:latin typeface="Gabriola"/>
                <a:cs typeface="Gabriola"/>
              </a:rPr>
              <a:t>trae</a:t>
            </a:r>
            <a:r>
              <a:rPr lang="en-US" sz="4000" dirty="0">
                <a:latin typeface="Gabriola"/>
                <a:cs typeface="Gabriola"/>
              </a:rPr>
              <a:t> </a:t>
            </a:r>
            <a:r>
              <a:rPr lang="en-US" sz="4000" dirty="0" err="1">
                <a:latin typeface="Gabriola"/>
                <a:cs typeface="Gabriola"/>
              </a:rPr>
              <a:t>todas</a:t>
            </a:r>
            <a:r>
              <a:rPr lang="en-US" sz="4000" dirty="0">
                <a:latin typeface="Gabriola"/>
                <a:cs typeface="Gabriola"/>
              </a:rPr>
              <a:t> </a:t>
            </a:r>
            <a:r>
              <a:rPr lang="en-US" sz="4000" dirty="0" err="1">
                <a:latin typeface="Gabriola"/>
                <a:cs typeface="Gabriola"/>
              </a:rPr>
              <a:t>las</a:t>
            </a:r>
            <a:r>
              <a:rPr lang="en-US" sz="4000" dirty="0">
                <a:latin typeface="Gabriola"/>
                <a:cs typeface="Gabriola"/>
              </a:rPr>
              <a:t> </a:t>
            </a:r>
            <a:r>
              <a:rPr lang="en-US" sz="4000" dirty="0" err="1">
                <a:latin typeface="Gabriola"/>
                <a:cs typeface="Gabriola"/>
              </a:rPr>
              <a:t>cosas</a:t>
            </a:r>
            <a:r>
              <a:rPr lang="en-US" sz="4000" dirty="0">
                <a:latin typeface="Gabriola"/>
                <a:cs typeface="Gabriola"/>
              </a:rPr>
              <a:t> a </a:t>
            </a:r>
            <a:r>
              <a:rPr lang="en-US" sz="4000" dirty="0" err="1">
                <a:latin typeface="Gabriola"/>
                <a:cs typeface="Gabriola"/>
              </a:rPr>
              <a:t>nuestra</a:t>
            </a:r>
            <a:r>
              <a:rPr lang="en-US" sz="4000" dirty="0">
                <a:latin typeface="Gabriola"/>
                <a:cs typeface="Gabriola"/>
              </a:rPr>
              <a:t> </a:t>
            </a:r>
            <a:r>
              <a:rPr lang="en-US" sz="4000" dirty="0" err="1" smtClean="0">
                <a:latin typeface="Gabriola"/>
                <a:cs typeface="Gabriola"/>
              </a:rPr>
              <a:t>memoria</a:t>
            </a:r>
            <a:endParaRPr lang="en-US" sz="4000" dirty="0">
              <a:latin typeface="Gabriola"/>
              <a:cs typeface="Gabriola"/>
            </a:endParaRPr>
          </a:p>
        </p:txBody>
      </p:sp>
    </p:spTree>
    <p:extLst>
      <p:ext uri="{BB962C8B-B14F-4D97-AF65-F5344CB8AC3E}">
        <p14:creationId xmlns:p14="http://schemas.microsoft.com/office/powerpoint/2010/main" val="10683174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7999"/>
          </a:xfrm>
          <a:prstGeom prst="rect">
            <a:avLst/>
          </a:prstGeom>
          <a:solidFill>
            <a:schemeClr val="accent6">
              <a:lumMod val="50000"/>
            </a:schemeClr>
          </a:solidFill>
        </p:spPr>
        <p:txBody>
          <a:bodyPr wrap="square" rtlCol="0">
            <a:spAutoFit/>
          </a:bodyPr>
          <a:lstStyle/>
          <a:p>
            <a:endParaRPr lang="en-US" dirty="0"/>
          </a:p>
        </p:txBody>
      </p:sp>
      <p:pic>
        <p:nvPicPr>
          <p:cNvPr id="5" name="Picture 4" descr="images-5.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583" y="70292"/>
            <a:ext cx="9421583" cy="3585019"/>
          </a:xfrm>
          <a:prstGeom prst="rect">
            <a:avLst/>
          </a:prstGeom>
        </p:spPr>
      </p:pic>
      <p:pic>
        <p:nvPicPr>
          <p:cNvPr id="2" name="Picture 1" descr="images-3.jpeg"/>
          <p:cNvPicPr>
            <a:picLocks noChangeAspect="1"/>
          </p:cNvPicPr>
          <p:nvPr/>
        </p:nvPicPr>
        <p:blipFill>
          <a:blip r:embed="rId3">
            <a:extLst>
              <a:ext uri="{BEBA8EAE-BF5A-486C-A8C5-ECC9F3942E4B}">
                <a14:imgProps xmlns:a14="http://schemas.microsoft.com/office/drawing/2010/main">
                  <a14:imgLayer r:embed="rId4">
                    <a14:imgEffect>
                      <a14:backgroundRemoval t="426" b="94468" l="0" r="99065">
                        <a14:backgroundMark x1="57009" y1="21702" x2="80841" y2="61277"/>
                        <a14:backgroundMark x1="16355" y1="44255" x2="5607" y2="60426"/>
                      </a14:backgroundRemoval>
                    </a14:imgEffect>
                  </a14:imgLayer>
                </a14:imgProps>
              </a:ext>
              <a:ext uri="{28A0092B-C50C-407E-A947-70E740481C1C}">
                <a14:useLocalDpi xmlns:a14="http://schemas.microsoft.com/office/drawing/2010/main" val="0"/>
              </a:ext>
            </a:extLst>
          </a:blip>
          <a:stretch>
            <a:fillRect/>
          </a:stretch>
        </p:blipFill>
        <p:spPr>
          <a:xfrm>
            <a:off x="-277583" y="2710238"/>
            <a:ext cx="4173759" cy="4583333"/>
          </a:xfrm>
          <a:prstGeom prst="rect">
            <a:avLst/>
          </a:prstGeom>
        </p:spPr>
      </p:pic>
      <p:sp>
        <p:nvSpPr>
          <p:cNvPr id="7" name="TextBox 6"/>
          <p:cNvSpPr txBox="1"/>
          <p:nvPr/>
        </p:nvSpPr>
        <p:spPr>
          <a:xfrm>
            <a:off x="2469564" y="4196427"/>
            <a:ext cx="7057210" cy="1744067"/>
          </a:xfrm>
          <a:prstGeom prst="rect">
            <a:avLst/>
          </a:prstGeom>
          <a:noFill/>
        </p:spPr>
        <p:txBody>
          <a:bodyPr wrap="square" rtlCol="0">
            <a:spAutoFit/>
          </a:bodyPr>
          <a:lstStyle/>
          <a:p>
            <a:pPr>
              <a:lnSpc>
                <a:spcPct val="60000"/>
              </a:lnSpc>
            </a:pPr>
            <a:r>
              <a:rPr lang="en-US" sz="2600" dirty="0" err="1" smtClean="0">
                <a:solidFill>
                  <a:srgbClr val="FFFFFF"/>
                </a:solidFill>
                <a:latin typeface="Papyrus"/>
                <a:cs typeface="Papyrus"/>
              </a:rPr>
              <a:t>Malaquias</a:t>
            </a:r>
            <a:r>
              <a:rPr lang="en-US" sz="2600" dirty="0" smtClean="0">
                <a:solidFill>
                  <a:srgbClr val="FFFFFF"/>
                </a:solidFill>
                <a:latin typeface="Papyrus"/>
                <a:cs typeface="Papyrus"/>
              </a:rPr>
              <a:t> -</a:t>
            </a:r>
            <a:r>
              <a:rPr lang="en-US" sz="2400" dirty="0" smtClean="0">
                <a:solidFill>
                  <a:srgbClr val="FFFFFF"/>
                </a:solidFill>
                <a:latin typeface="Papyrus"/>
                <a:cs typeface="Papyrus"/>
              </a:rPr>
              <a:t> </a:t>
            </a:r>
            <a:r>
              <a:rPr lang="en-US" sz="2400" dirty="0" err="1" smtClean="0">
                <a:solidFill>
                  <a:schemeClr val="bg1"/>
                </a:solidFill>
                <a:latin typeface="Papyrus"/>
                <a:cs typeface="Papyrus"/>
              </a:rPr>
              <a:t>Mensajero</a:t>
            </a:r>
            <a:r>
              <a:rPr lang="en-US" sz="2400" dirty="0" smtClean="0">
                <a:solidFill>
                  <a:schemeClr val="bg1"/>
                </a:solidFill>
                <a:latin typeface="Papyrus"/>
                <a:cs typeface="Papyrus"/>
              </a:rPr>
              <a:t> de los </a:t>
            </a:r>
            <a:r>
              <a:rPr lang="en-US" sz="2400" dirty="0" err="1" smtClean="0">
                <a:solidFill>
                  <a:schemeClr val="bg1"/>
                </a:solidFill>
                <a:latin typeface="Papyrus"/>
                <a:cs typeface="Papyrus"/>
              </a:rPr>
              <a:t>Últimos</a:t>
            </a:r>
            <a:r>
              <a:rPr lang="en-US" sz="2400" dirty="0" smtClean="0">
                <a:solidFill>
                  <a:schemeClr val="bg1"/>
                </a:solidFill>
                <a:latin typeface="Papyrus"/>
                <a:cs typeface="Papyrus"/>
              </a:rPr>
              <a:t> </a:t>
            </a:r>
            <a:r>
              <a:rPr lang="en-US" sz="2400" dirty="0" err="1" smtClean="0">
                <a:solidFill>
                  <a:schemeClr val="bg1"/>
                </a:solidFill>
                <a:latin typeface="Papyrus"/>
                <a:cs typeface="Papyrus"/>
              </a:rPr>
              <a:t>Tiempos</a:t>
            </a:r>
            <a:endParaRPr lang="en-US" sz="2400" dirty="0" smtClean="0">
              <a:solidFill>
                <a:schemeClr val="bg1"/>
              </a:solidFill>
              <a:latin typeface="Papyrus"/>
              <a:cs typeface="Papyrus"/>
            </a:endParaRPr>
          </a:p>
          <a:p>
            <a:pPr>
              <a:lnSpc>
                <a:spcPct val="60000"/>
              </a:lnSpc>
            </a:pPr>
            <a:endParaRPr lang="en-US" sz="2400" dirty="0" smtClean="0">
              <a:solidFill>
                <a:schemeClr val="bg1"/>
              </a:solidFill>
              <a:latin typeface="Papyrus"/>
              <a:cs typeface="Papyrus"/>
            </a:endParaRPr>
          </a:p>
          <a:p>
            <a:pPr>
              <a:lnSpc>
                <a:spcPct val="60000"/>
              </a:lnSpc>
            </a:pPr>
            <a:r>
              <a:rPr lang="en-US" sz="2400" dirty="0" smtClean="0">
                <a:solidFill>
                  <a:srgbClr val="FFFFFF"/>
                </a:solidFill>
                <a:latin typeface="Papyrus"/>
                <a:cs typeface="Papyrus"/>
              </a:rPr>
              <a:t>           </a:t>
            </a:r>
            <a:r>
              <a:rPr lang="en-US" sz="2400" dirty="0" err="1" smtClean="0">
                <a:solidFill>
                  <a:srgbClr val="FFFFFF"/>
                </a:solidFill>
                <a:latin typeface="Papyrus"/>
                <a:cs typeface="Papyrus"/>
              </a:rPr>
              <a:t>Último</a:t>
            </a:r>
            <a:r>
              <a:rPr lang="en-US" sz="2400" dirty="0" smtClean="0">
                <a:solidFill>
                  <a:srgbClr val="FFFFFF"/>
                </a:solidFill>
                <a:latin typeface="Papyrus"/>
                <a:cs typeface="Papyrus"/>
              </a:rPr>
              <a:t> </a:t>
            </a:r>
            <a:r>
              <a:rPr lang="en-US" sz="2400" dirty="0" err="1" smtClean="0">
                <a:solidFill>
                  <a:srgbClr val="FFFFFF"/>
                </a:solidFill>
                <a:latin typeface="Papyrus"/>
                <a:cs typeface="Papyrus"/>
              </a:rPr>
              <a:t>libro</a:t>
            </a:r>
            <a:r>
              <a:rPr lang="en-US" sz="2400" dirty="0" smtClean="0">
                <a:solidFill>
                  <a:srgbClr val="FFFFFF"/>
                </a:solidFill>
                <a:latin typeface="Papyrus"/>
                <a:cs typeface="Papyrus"/>
              </a:rPr>
              <a:t> del </a:t>
            </a:r>
            <a:r>
              <a:rPr lang="en-US" sz="2400" dirty="0" err="1" smtClean="0">
                <a:solidFill>
                  <a:srgbClr val="FFFFFF"/>
                </a:solidFill>
                <a:latin typeface="Papyrus"/>
                <a:cs typeface="Papyrus"/>
              </a:rPr>
              <a:t>Antiguo</a:t>
            </a:r>
            <a:r>
              <a:rPr lang="en-US" sz="2400" dirty="0" smtClean="0">
                <a:solidFill>
                  <a:srgbClr val="FFFFFF"/>
                </a:solidFill>
                <a:latin typeface="Papyrus"/>
                <a:cs typeface="Papyrus"/>
              </a:rPr>
              <a:t> </a:t>
            </a:r>
            <a:r>
              <a:rPr lang="en-US" sz="2400" dirty="0" err="1" smtClean="0">
                <a:solidFill>
                  <a:srgbClr val="FFFFFF"/>
                </a:solidFill>
                <a:latin typeface="Papyrus"/>
                <a:cs typeface="Papyrus"/>
              </a:rPr>
              <a:t>Testamento</a:t>
            </a:r>
            <a:endParaRPr lang="en-US" sz="2400" dirty="0" smtClean="0">
              <a:solidFill>
                <a:srgbClr val="FFFFFF"/>
              </a:solidFill>
              <a:latin typeface="Papyrus"/>
              <a:cs typeface="Papyrus"/>
            </a:endParaRPr>
          </a:p>
          <a:p>
            <a:pPr>
              <a:lnSpc>
                <a:spcPct val="60000"/>
              </a:lnSpc>
            </a:pPr>
            <a:endParaRPr lang="en-US" sz="2400" dirty="0" smtClean="0">
              <a:solidFill>
                <a:srgbClr val="FFFFFF"/>
              </a:solidFill>
              <a:latin typeface="Papyrus"/>
              <a:cs typeface="Papyrus"/>
            </a:endParaRPr>
          </a:p>
          <a:p>
            <a:pPr>
              <a:lnSpc>
                <a:spcPct val="60000"/>
              </a:lnSpc>
            </a:pPr>
            <a:r>
              <a:rPr lang="en-US" sz="2600" dirty="0" smtClean="0">
                <a:solidFill>
                  <a:srgbClr val="FFFFFF"/>
                </a:solidFill>
                <a:latin typeface="Papyrus"/>
                <a:cs typeface="Papyrus"/>
              </a:rPr>
              <a:t>         </a:t>
            </a:r>
            <a:r>
              <a:rPr lang="en-US" sz="2400" dirty="0" smtClean="0">
                <a:solidFill>
                  <a:srgbClr val="FFFFFF"/>
                </a:solidFill>
                <a:latin typeface="Papyrus"/>
                <a:cs typeface="Papyrus"/>
              </a:rPr>
              <a:t>                     4 </a:t>
            </a:r>
            <a:r>
              <a:rPr lang="en-US" sz="2400" dirty="0" err="1" smtClean="0">
                <a:solidFill>
                  <a:srgbClr val="FFFFFF"/>
                </a:solidFill>
                <a:latin typeface="Papyrus"/>
                <a:cs typeface="Papyrus"/>
              </a:rPr>
              <a:t>capítulos</a:t>
            </a:r>
            <a:r>
              <a:rPr lang="en-US" sz="2400" dirty="0" smtClean="0">
                <a:solidFill>
                  <a:srgbClr val="FFFFFF"/>
                </a:solidFill>
                <a:latin typeface="Papyrus"/>
                <a:cs typeface="Papyrus"/>
              </a:rPr>
              <a:t> </a:t>
            </a:r>
            <a:r>
              <a:rPr lang="en-US" sz="2400" dirty="0" err="1" smtClean="0">
                <a:solidFill>
                  <a:srgbClr val="FFFFFF"/>
                </a:solidFill>
                <a:latin typeface="Papyrus"/>
                <a:cs typeface="Papyrus"/>
              </a:rPr>
              <a:t>cortos</a:t>
            </a:r>
            <a:endParaRPr lang="en-US" sz="2400" dirty="0" smtClean="0">
              <a:solidFill>
                <a:srgbClr val="FFFFFF"/>
              </a:solidFill>
              <a:latin typeface="Papyrus"/>
              <a:cs typeface="Papyrus"/>
            </a:endParaRPr>
          </a:p>
          <a:p>
            <a:pPr>
              <a:lnSpc>
                <a:spcPct val="60000"/>
              </a:lnSpc>
            </a:pPr>
            <a:endParaRPr lang="en-US" sz="2600" dirty="0" smtClean="0">
              <a:solidFill>
                <a:srgbClr val="FFFFFF"/>
              </a:solidFill>
              <a:latin typeface="Papyrus"/>
              <a:cs typeface="Papyrus"/>
            </a:endParaRPr>
          </a:p>
          <a:p>
            <a:pPr>
              <a:lnSpc>
                <a:spcPct val="60000"/>
              </a:lnSpc>
            </a:pPr>
            <a:r>
              <a:rPr lang="en-US" sz="2600" dirty="0" smtClean="0">
                <a:solidFill>
                  <a:srgbClr val="FFFFFF"/>
                </a:solidFill>
                <a:latin typeface="Papyrus"/>
                <a:cs typeface="Papyrus"/>
              </a:rPr>
              <a:t>  </a:t>
            </a:r>
            <a:r>
              <a:rPr lang="en-US" sz="2400" dirty="0" smtClean="0">
                <a:solidFill>
                  <a:srgbClr val="FFFFFF"/>
                </a:solidFill>
                <a:latin typeface="Papyrus"/>
                <a:cs typeface="Papyrus"/>
              </a:rPr>
              <a:t>                       Las </a:t>
            </a:r>
            <a:r>
              <a:rPr lang="en-US" sz="2400" dirty="0" err="1" smtClean="0">
                <a:solidFill>
                  <a:srgbClr val="FFFFFF"/>
                </a:solidFill>
                <a:latin typeface="Papyrus"/>
                <a:cs typeface="Papyrus"/>
              </a:rPr>
              <a:t>pistas</a:t>
            </a:r>
            <a:r>
              <a:rPr lang="en-US" sz="2400" dirty="0" smtClean="0">
                <a:solidFill>
                  <a:srgbClr val="FFFFFF"/>
                </a:solidFill>
                <a:latin typeface="Papyrus"/>
                <a:cs typeface="Papyrus"/>
              </a:rPr>
              <a:t> </a:t>
            </a:r>
            <a:r>
              <a:rPr lang="en-US" sz="2400" dirty="0" err="1" smtClean="0">
                <a:solidFill>
                  <a:srgbClr val="FFFFFF"/>
                </a:solidFill>
                <a:latin typeface="Papyrus"/>
                <a:cs typeface="Papyrus"/>
              </a:rPr>
              <a:t>para</a:t>
            </a:r>
            <a:r>
              <a:rPr lang="en-US" sz="2400" dirty="0" smtClean="0">
                <a:solidFill>
                  <a:srgbClr val="FFFFFF"/>
                </a:solidFill>
                <a:latin typeface="Papyrus"/>
                <a:cs typeface="Papyrus"/>
              </a:rPr>
              <a:t> el </a:t>
            </a:r>
            <a:r>
              <a:rPr lang="en-US" sz="2400" dirty="0" err="1" smtClean="0">
                <a:solidFill>
                  <a:srgbClr val="FFFFFF"/>
                </a:solidFill>
                <a:latin typeface="Papyrus"/>
                <a:cs typeface="Papyrus"/>
              </a:rPr>
              <a:t>Rapto</a:t>
            </a:r>
            <a:endParaRPr lang="en-US" sz="2400" dirty="0">
              <a:solidFill>
                <a:srgbClr val="FFFFFF"/>
              </a:solidFill>
              <a:latin typeface="Papyrus"/>
              <a:cs typeface="Papyrus"/>
            </a:endParaRPr>
          </a:p>
        </p:txBody>
      </p:sp>
    </p:spTree>
    <p:extLst>
      <p:ext uri="{BB962C8B-B14F-4D97-AF65-F5344CB8AC3E}">
        <p14:creationId xmlns:p14="http://schemas.microsoft.com/office/powerpoint/2010/main" val="362630236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extBox 3"/>
          <p:cNvSpPr txBox="1"/>
          <p:nvPr/>
        </p:nvSpPr>
        <p:spPr>
          <a:xfrm>
            <a:off x="0" y="1"/>
            <a:ext cx="9144000" cy="6857999"/>
          </a:xfrm>
          <a:prstGeom prst="rect">
            <a:avLst/>
          </a:prstGeom>
          <a:solidFill>
            <a:schemeClr val="accent6">
              <a:lumMod val="50000"/>
            </a:schemeClr>
          </a:solidFill>
        </p:spPr>
        <p:txBody>
          <a:bodyPr wrap="square" rtlCol="0">
            <a:spAutoFit/>
          </a:bodyPr>
          <a:lstStyle/>
          <a:p>
            <a:endParaRPr lang="en-US" dirty="0"/>
          </a:p>
        </p:txBody>
      </p:sp>
      <p:pic>
        <p:nvPicPr>
          <p:cNvPr id="5" name="Picture 4"/>
          <p:cNvPicPr>
            <a:picLocks noChangeAspect="1"/>
          </p:cNvPicPr>
          <p:nvPr/>
        </p:nvPicPr>
        <p:blipFill>
          <a:blip r:embed="rId2"/>
          <a:stretch>
            <a:fillRect/>
          </a:stretch>
        </p:blipFill>
        <p:spPr>
          <a:xfrm>
            <a:off x="237001" y="317499"/>
            <a:ext cx="8700624" cy="6303433"/>
          </a:xfrm>
          <a:prstGeom prst="rect">
            <a:avLst/>
          </a:prstGeom>
        </p:spPr>
      </p:pic>
      <p:sp>
        <p:nvSpPr>
          <p:cNvPr id="6" name="TextBox 5"/>
          <p:cNvSpPr txBox="1"/>
          <p:nvPr/>
        </p:nvSpPr>
        <p:spPr>
          <a:xfrm>
            <a:off x="3574005" y="525099"/>
            <a:ext cx="5569995" cy="615553"/>
          </a:xfrm>
          <a:prstGeom prst="rect">
            <a:avLst/>
          </a:prstGeom>
          <a:noFill/>
        </p:spPr>
        <p:txBody>
          <a:bodyPr wrap="square" rtlCol="0">
            <a:spAutoFit/>
          </a:bodyPr>
          <a:lstStyle/>
          <a:p>
            <a:r>
              <a:rPr lang="en-US" sz="3000" dirty="0" err="1" smtClean="0">
                <a:latin typeface="Papyrus"/>
              </a:rPr>
              <a:t>Dones</a:t>
            </a:r>
            <a:r>
              <a:rPr lang="en-US" sz="3000" dirty="0" smtClean="0">
                <a:latin typeface="Papyrus"/>
              </a:rPr>
              <a:t> del </a:t>
            </a:r>
            <a:r>
              <a:rPr lang="en-US" sz="3400" dirty="0" smtClean="0">
                <a:latin typeface="Papyrus"/>
              </a:rPr>
              <a:t>Espiritu Santo</a:t>
            </a:r>
            <a:endParaRPr lang="en-US" sz="3400" dirty="0">
              <a:latin typeface="Papyrus"/>
            </a:endParaRPr>
          </a:p>
        </p:txBody>
      </p:sp>
      <p:sp>
        <p:nvSpPr>
          <p:cNvPr id="7" name="TextBox 6"/>
          <p:cNvSpPr txBox="1"/>
          <p:nvPr/>
        </p:nvSpPr>
        <p:spPr>
          <a:xfrm>
            <a:off x="619125" y="5482159"/>
            <a:ext cx="8066603" cy="1138773"/>
          </a:xfrm>
          <a:prstGeom prst="rect">
            <a:avLst/>
          </a:prstGeom>
          <a:noFill/>
        </p:spPr>
        <p:txBody>
          <a:bodyPr wrap="square" rtlCol="0">
            <a:spAutoFit/>
          </a:bodyPr>
          <a:lstStyle/>
          <a:p>
            <a:r>
              <a:rPr lang="en-US" sz="2400" dirty="0" smtClean="0">
                <a:solidFill>
                  <a:schemeClr val="bg1"/>
                </a:solidFill>
                <a:latin typeface="Papyrus"/>
              </a:rPr>
              <a:t>“</a:t>
            </a:r>
            <a:r>
              <a:rPr lang="en-US" sz="2200" dirty="0" smtClean="0">
                <a:solidFill>
                  <a:schemeClr val="bg1"/>
                </a:solidFill>
                <a:latin typeface="Papyrus"/>
              </a:rPr>
              <a:t>Mas el </a:t>
            </a:r>
            <a:r>
              <a:rPr lang="en-US" sz="2200" dirty="0" err="1" smtClean="0">
                <a:solidFill>
                  <a:schemeClr val="bg1"/>
                </a:solidFill>
                <a:latin typeface="Papyrus"/>
              </a:rPr>
              <a:t>Consolador</a:t>
            </a:r>
            <a:r>
              <a:rPr lang="en-US" sz="2200" dirty="0" smtClean="0">
                <a:solidFill>
                  <a:schemeClr val="bg1"/>
                </a:solidFill>
                <a:latin typeface="Papyrus"/>
              </a:rPr>
              <a:t>, el </a:t>
            </a:r>
            <a:r>
              <a:rPr lang="en-US" sz="2200" dirty="0" err="1" smtClean="0">
                <a:solidFill>
                  <a:schemeClr val="bg1"/>
                </a:solidFill>
                <a:latin typeface="Papyrus"/>
              </a:rPr>
              <a:t>Espíritu</a:t>
            </a:r>
            <a:r>
              <a:rPr lang="en-US" sz="2200" dirty="0" smtClean="0">
                <a:solidFill>
                  <a:schemeClr val="bg1"/>
                </a:solidFill>
                <a:latin typeface="Papyrus"/>
              </a:rPr>
              <a:t> Santo, a </a:t>
            </a:r>
            <a:r>
              <a:rPr lang="en-US" sz="2200" dirty="0" err="1" smtClean="0">
                <a:solidFill>
                  <a:schemeClr val="bg1"/>
                </a:solidFill>
                <a:latin typeface="Papyrus"/>
              </a:rPr>
              <a:t>quien</a:t>
            </a:r>
            <a:r>
              <a:rPr lang="en-US" sz="2200" dirty="0" smtClean="0">
                <a:solidFill>
                  <a:schemeClr val="bg1"/>
                </a:solidFill>
                <a:latin typeface="Papyrus"/>
              </a:rPr>
              <a:t> el Padre </a:t>
            </a:r>
          </a:p>
          <a:p>
            <a:r>
              <a:rPr lang="en-US" sz="2200" dirty="0" err="1" smtClean="0">
                <a:solidFill>
                  <a:schemeClr val="bg1"/>
                </a:solidFill>
                <a:latin typeface="Papyrus"/>
              </a:rPr>
              <a:t>enviará</a:t>
            </a:r>
            <a:r>
              <a:rPr lang="en-US" sz="2200" dirty="0" smtClean="0">
                <a:solidFill>
                  <a:schemeClr val="bg1"/>
                </a:solidFill>
                <a:latin typeface="Papyrus"/>
              </a:rPr>
              <a:t> en mi </a:t>
            </a:r>
            <a:r>
              <a:rPr lang="en-US" sz="2200" dirty="0" err="1" smtClean="0">
                <a:solidFill>
                  <a:schemeClr val="bg1"/>
                </a:solidFill>
                <a:latin typeface="Papyrus"/>
              </a:rPr>
              <a:t>nombre</a:t>
            </a:r>
            <a:r>
              <a:rPr lang="en-US" sz="2200" dirty="0" smtClean="0">
                <a:solidFill>
                  <a:schemeClr val="bg1"/>
                </a:solidFill>
                <a:latin typeface="Papyrus"/>
              </a:rPr>
              <a:t>, </a:t>
            </a:r>
            <a:r>
              <a:rPr lang="en-US" sz="2200" dirty="0" err="1" smtClean="0">
                <a:solidFill>
                  <a:schemeClr val="bg1"/>
                </a:solidFill>
                <a:latin typeface="Papyrus"/>
              </a:rPr>
              <a:t>él</a:t>
            </a:r>
            <a:r>
              <a:rPr lang="en-US" sz="2200" dirty="0" smtClean="0">
                <a:solidFill>
                  <a:schemeClr val="bg1"/>
                </a:solidFill>
                <a:latin typeface="Papyrus"/>
              </a:rPr>
              <a:t> </a:t>
            </a:r>
            <a:r>
              <a:rPr lang="en-US" sz="2200" dirty="0" err="1" smtClean="0">
                <a:solidFill>
                  <a:schemeClr val="bg1"/>
                </a:solidFill>
                <a:latin typeface="Papyrus"/>
              </a:rPr>
              <a:t>os</a:t>
            </a:r>
            <a:r>
              <a:rPr lang="en-US" sz="2200" dirty="0" smtClean="0">
                <a:solidFill>
                  <a:schemeClr val="bg1"/>
                </a:solidFill>
                <a:latin typeface="Papyrus"/>
              </a:rPr>
              <a:t> </a:t>
            </a:r>
            <a:r>
              <a:rPr lang="en-US" sz="2200" dirty="0" err="1" smtClean="0">
                <a:solidFill>
                  <a:schemeClr val="bg1"/>
                </a:solidFill>
                <a:latin typeface="Papyrus"/>
              </a:rPr>
              <a:t>enseñará</a:t>
            </a:r>
            <a:r>
              <a:rPr lang="en-US" sz="2200" dirty="0" smtClean="0">
                <a:solidFill>
                  <a:schemeClr val="bg1"/>
                </a:solidFill>
                <a:latin typeface="Papyrus"/>
              </a:rPr>
              <a:t> </a:t>
            </a:r>
            <a:r>
              <a:rPr lang="en-US" sz="2200" dirty="0" err="1" smtClean="0">
                <a:solidFill>
                  <a:schemeClr val="bg1"/>
                </a:solidFill>
                <a:latin typeface="Papyrus"/>
              </a:rPr>
              <a:t>todas</a:t>
            </a:r>
            <a:r>
              <a:rPr lang="en-US" sz="2200" dirty="0" smtClean="0">
                <a:solidFill>
                  <a:schemeClr val="bg1"/>
                </a:solidFill>
                <a:latin typeface="Papyrus"/>
              </a:rPr>
              <a:t> </a:t>
            </a:r>
            <a:r>
              <a:rPr lang="en-US" sz="2200" dirty="0" err="1" smtClean="0">
                <a:solidFill>
                  <a:schemeClr val="bg1"/>
                </a:solidFill>
                <a:latin typeface="Papyrus"/>
              </a:rPr>
              <a:t>las</a:t>
            </a:r>
            <a:r>
              <a:rPr lang="en-US" sz="2200" dirty="0" smtClean="0">
                <a:solidFill>
                  <a:schemeClr val="bg1"/>
                </a:solidFill>
                <a:latin typeface="Papyrus"/>
              </a:rPr>
              <a:t> </a:t>
            </a:r>
            <a:r>
              <a:rPr lang="en-US" sz="2200" dirty="0" err="1" smtClean="0">
                <a:solidFill>
                  <a:schemeClr val="bg1"/>
                </a:solidFill>
                <a:latin typeface="Papyrus"/>
              </a:rPr>
              <a:t>cosas</a:t>
            </a:r>
            <a:r>
              <a:rPr lang="en-US" sz="2200" dirty="0" smtClean="0">
                <a:solidFill>
                  <a:schemeClr val="bg1"/>
                </a:solidFill>
                <a:latin typeface="Papyrus"/>
              </a:rPr>
              <a:t>,</a:t>
            </a:r>
          </a:p>
          <a:p>
            <a:r>
              <a:rPr lang="en-US" sz="2200" dirty="0" smtClean="0">
                <a:solidFill>
                  <a:schemeClr val="bg1"/>
                </a:solidFill>
                <a:latin typeface="Papyrus"/>
              </a:rPr>
              <a:t> y </a:t>
            </a:r>
            <a:r>
              <a:rPr lang="en-US" sz="2200" dirty="0" err="1" smtClean="0">
                <a:solidFill>
                  <a:schemeClr val="bg1"/>
                </a:solidFill>
                <a:latin typeface="Papyrus"/>
              </a:rPr>
              <a:t>os</a:t>
            </a:r>
            <a:r>
              <a:rPr lang="en-US" sz="2200" dirty="0" smtClean="0">
                <a:solidFill>
                  <a:schemeClr val="bg1"/>
                </a:solidFill>
                <a:latin typeface="Papyrus"/>
              </a:rPr>
              <a:t> </a:t>
            </a:r>
            <a:r>
              <a:rPr lang="en-US" sz="2200" dirty="0" err="1" smtClean="0">
                <a:solidFill>
                  <a:schemeClr val="bg1"/>
                </a:solidFill>
                <a:latin typeface="Papyrus"/>
              </a:rPr>
              <a:t>recordará</a:t>
            </a:r>
            <a:r>
              <a:rPr lang="en-US" sz="2200" dirty="0" smtClean="0">
                <a:solidFill>
                  <a:schemeClr val="bg1"/>
                </a:solidFill>
                <a:latin typeface="Papyrus"/>
              </a:rPr>
              <a:t> </a:t>
            </a:r>
            <a:r>
              <a:rPr lang="en-US" sz="2200" dirty="0" err="1" smtClean="0">
                <a:solidFill>
                  <a:schemeClr val="bg1"/>
                </a:solidFill>
                <a:latin typeface="Papyrus"/>
              </a:rPr>
              <a:t>todo</a:t>
            </a:r>
            <a:r>
              <a:rPr lang="en-US" sz="2200" dirty="0" smtClean="0">
                <a:solidFill>
                  <a:schemeClr val="bg1"/>
                </a:solidFill>
                <a:latin typeface="Papyrus"/>
              </a:rPr>
              <a:t> lo </a:t>
            </a:r>
            <a:r>
              <a:rPr lang="en-US" sz="2200" dirty="0" err="1" smtClean="0">
                <a:solidFill>
                  <a:schemeClr val="bg1"/>
                </a:solidFill>
                <a:latin typeface="Papyrus"/>
              </a:rPr>
              <a:t>que</a:t>
            </a:r>
            <a:r>
              <a:rPr lang="en-US" sz="2200" dirty="0" smtClean="0">
                <a:solidFill>
                  <a:schemeClr val="bg1"/>
                </a:solidFill>
                <a:latin typeface="Papyrus"/>
              </a:rPr>
              <a:t> </a:t>
            </a:r>
            <a:r>
              <a:rPr lang="en-US" sz="2200" dirty="0" err="1" smtClean="0">
                <a:solidFill>
                  <a:schemeClr val="bg1"/>
                </a:solidFill>
                <a:latin typeface="Papyrus"/>
              </a:rPr>
              <a:t>yo</a:t>
            </a:r>
            <a:r>
              <a:rPr lang="en-US" sz="2200" dirty="0" smtClean="0">
                <a:solidFill>
                  <a:schemeClr val="bg1"/>
                </a:solidFill>
                <a:latin typeface="Papyrus"/>
              </a:rPr>
              <a:t> </a:t>
            </a:r>
            <a:r>
              <a:rPr lang="en-US" sz="2200" dirty="0" err="1" smtClean="0">
                <a:solidFill>
                  <a:schemeClr val="bg1"/>
                </a:solidFill>
                <a:latin typeface="Papyrus"/>
              </a:rPr>
              <a:t>os</a:t>
            </a:r>
            <a:r>
              <a:rPr lang="en-US" sz="2200" dirty="0" smtClean="0">
                <a:solidFill>
                  <a:schemeClr val="bg1"/>
                </a:solidFill>
                <a:latin typeface="Papyrus"/>
              </a:rPr>
              <a:t> he </a:t>
            </a:r>
            <a:r>
              <a:rPr lang="en-US" sz="2200" dirty="0" err="1" smtClean="0">
                <a:solidFill>
                  <a:schemeClr val="bg1"/>
                </a:solidFill>
                <a:latin typeface="Papyrus"/>
              </a:rPr>
              <a:t>dicho</a:t>
            </a:r>
            <a:r>
              <a:rPr lang="en-US" sz="2200" dirty="0" smtClean="0">
                <a:solidFill>
                  <a:schemeClr val="bg1"/>
                </a:solidFill>
                <a:latin typeface="Papyrus"/>
              </a:rPr>
              <a:t>.” Juan 14:26</a:t>
            </a:r>
            <a:endParaRPr lang="en-US" sz="2200" dirty="0">
              <a:solidFill>
                <a:schemeClr val="bg1"/>
              </a:solidFill>
              <a:latin typeface="Papyrus"/>
            </a:endParaRPr>
          </a:p>
        </p:txBody>
      </p:sp>
    </p:spTree>
    <p:extLst>
      <p:ext uri="{BB962C8B-B14F-4D97-AF65-F5344CB8AC3E}">
        <p14:creationId xmlns:p14="http://schemas.microsoft.com/office/powerpoint/2010/main" val="15900590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625" y="0"/>
            <a:ext cx="9445625" cy="6858000"/>
          </a:xfrm>
          <a:prstGeom prst="rect">
            <a:avLst/>
          </a:prstGeom>
          <a:solidFill>
            <a:srgbClr val="98480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18139" y="825500"/>
            <a:ext cx="798128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600" dirty="0" err="1" smtClean="0">
                <a:latin typeface="Gabriola"/>
                <a:cs typeface="Gabriola"/>
              </a:rPr>
              <a:t>Celebrar</a:t>
            </a:r>
            <a:r>
              <a:rPr lang="en-US" sz="3600" dirty="0" smtClean="0">
                <a:latin typeface="Gabriola"/>
                <a:cs typeface="Gabriola"/>
              </a:rPr>
              <a:t> la Santa </a:t>
            </a:r>
            <a:r>
              <a:rPr lang="en-US" sz="3600" dirty="0" err="1" smtClean="0">
                <a:latin typeface="Gabriola"/>
                <a:cs typeface="Gabriola"/>
              </a:rPr>
              <a:t>Cena</a:t>
            </a:r>
            <a:r>
              <a:rPr lang="en-US" sz="3600" dirty="0" smtClean="0">
                <a:latin typeface="Gabriola"/>
                <a:cs typeface="Gabriola"/>
              </a:rPr>
              <a:t> del </a:t>
            </a:r>
            <a:r>
              <a:rPr lang="en-US" sz="3600" dirty="0" err="1" smtClean="0">
                <a:latin typeface="Gabriola"/>
                <a:cs typeface="Gabriola"/>
              </a:rPr>
              <a:t>Señor</a:t>
            </a:r>
            <a:r>
              <a:rPr lang="en-US" sz="3600" dirty="0" smtClean="0">
                <a:latin typeface="Gabriola"/>
                <a:cs typeface="Gabriola"/>
              </a:rPr>
              <a:t>  -  </a:t>
            </a:r>
            <a:r>
              <a:rPr lang="en-US" sz="3600" dirty="0" err="1" smtClean="0">
                <a:latin typeface="Gabriola"/>
                <a:cs typeface="Gabriola"/>
              </a:rPr>
              <a:t>Recordamos</a:t>
            </a:r>
            <a:r>
              <a:rPr lang="en-US" sz="3600" dirty="0" smtClean="0">
                <a:latin typeface="Gabriola"/>
                <a:cs typeface="Gabriola"/>
              </a:rPr>
              <a:t> a Jesus</a:t>
            </a:r>
            <a:endParaRPr lang="en-US" sz="3600" dirty="0">
              <a:solidFill>
                <a:srgbClr val="FFFFFF"/>
              </a:solidFill>
              <a:latin typeface="Gabriola"/>
              <a:cs typeface="Gabriola"/>
            </a:endParaRPr>
          </a:p>
        </p:txBody>
      </p:sp>
      <p:pic>
        <p:nvPicPr>
          <p:cNvPr id="2" name="Picture 1" descr="banner.Communion.1217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139" y="2330448"/>
            <a:ext cx="8540862" cy="42227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1396625" y="4148438"/>
            <a:ext cx="3403496" cy="984885"/>
          </a:xfrm>
          <a:prstGeom prst="rect">
            <a:avLst/>
          </a:prstGeom>
        </p:spPr>
        <p:txBody>
          <a:bodyPr wrap="none">
            <a:spAutoFit/>
          </a:bodyPr>
          <a:lstStyle/>
          <a:p>
            <a:pPr>
              <a:lnSpc>
                <a:spcPct val="70000"/>
              </a:lnSpc>
            </a:pPr>
            <a:r>
              <a:rPr lang="en-US" sz="4000" dirty="0" smtClean="0">
                <a:solidFill>
                  <a:srgbClr val="BF0202"/>
                </a:solidFill>
                <a:latin typeface="Gabriola"/>
                <a:cs typeface="Gabriola"/>
              </a:rPr>
              <a:t> </a:t>
            </a:r>
            <a:r>
              <a:rPr lang="en-US" sz="4000" dirty="0">
                <a:solidFill>
                  <a:srgbClr val="BF0202"/>
                </a:solidFill>
                <a:latin typeface="Gabriola"/>
                <a:cs typeface="Gabriola"/>
              </a:rPr>
              <a:t>L</a:t>
            </a:r>
            <a:r>
              <a:rPr lang="en-US" sz="4000" dirty="0" smtClean="0">
                <a:solidFill>
                  <a:srgbClr val="BF0202"/>
                </a:solidFill>
                <a:latin typeface="Gabriola"/>
                <a:cs typeface="Gabriola"/>
              </a:rPr>
              <a:t>a comida del </a:t>
            </a:r>
            <a:r>
              <a:rPr lang="en-US" sz="4000" dirty="0" err="1" smtClean="0">
                <a:solidFill>
                  <a:srgbClr val="BF0202"/>
                </a:solidFill>
                <a:latin typeface="Gabriola"/>
                <a:cs typeface="Gabriola"/>
              </a:rPr>
              <a:t>Pacto</a:t>
            </a:r>
            <a:endParaRPr lang="en-US" sz="4000" dirty="0" smtClean="0">
              <a:solidFill>
                <a:srgbClr val="BF0202"/>
              </a:solidFill>
              <a:latin typeface="Gabriola"/>
              <a:cs typeface="Gabriola"/>
            </a:endParaRPr>
          </a:p>
          <a:p>
            <a:pPr>
              <a:lnSpc>
                <a:spcPct val="70000"/>
              </a:lnSpc>
            </a:pPr>
            <a:r>
              <a:rPr lang="en-US" sz="4000" dirty="0">
                <a:solidFill>
                  <a:srgbClr val="BF0202"/>
                </a:solidFill>
                <a:latin typeface="Gabriola"/>
                <a:cs typeface="Gabriola"/>
              </a:rPr>
              <a:t> </a:t>
            </a:r>
            <a:r>
              <a:rPr lang="en-US" sz="4000" dirty="0" smtClean="0">
                <a:solidFill>
                  <a:srgbClr val="BF0202"/>
                </a:solidFill>
                <a:latin typeface="Gabriola"/>
                <a:cs typeface="Gabriola"/>
              </a:rPr>
              <a:t>               </a:t>
            </a:r>
            <a:r>
              <a:rPr lang="en-US" sz="4000" dirty="0" err="1" smtClean="0">
                <a:solidFill>
                  <a:srgbClr val="BF0202"/>
                </a:solidFill>
                <a:latin typeface="Gabriola"/>
                <a:cs typeface="Gabriola"/>
              </a:rPr>
              <a:t>es</a:t>
            </a:r>
            <a:endParaRPr lang="en-US" sz="4000" dirty="0">
              <a:solidFill>
                <a:srgbClr val="BF0202"/>
              </a:solidFill>
              <a:latin typeface="Gabriola"/>
              <a:cs typeface="Gabriola"/>
            </a:endParaRPr>
          </a:p>
        </p:txBody>
      </p:sp>
    </p:spTree>
    <p:extLst>
      <p:ext uri="{BB962C8B-B14F-4D97-AF65-F5344CB8AC3E}">
        <p14:creationId xmlns:p14="http://schemas.microsoft.com/office/powerpoint/2010/main" val="23482462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7999"/>
          </a:xfrm>
          <a:prstGeom prst="rect">
            <a:avLst/>
          </a:prstGeom>
          <a:solidFill>
            <a:srgbClr val="984807"/>
          </a:solidFill>
        </p:spPr>
        <p:txBody>
          <a:bodyPr wrap="square" rtlCol="0">
            <a:spAutoFit/>
          </a:bodyPr>
          <a:lstStyle/>
          <a:p>
            <a:endParaRPr lang="en-US" dirty="0"/>
          </a:p>
        </p:txBody>
      </p:sp>
      <p:pic>
        <p:nvPicPr>
          <p:cNvPr id="2" name="Picture 1" descr="Passover-Lumberton-Tx.jpg"/>
          <p:cNvPicPr>
            <a:picLocks noChangeAspect="1"/>
          </p:cNvPicPr>
          <p:nvPr/>
        </p:nvPicPr>
        <p:blipFill>
          <a:blip r:embed="rId2">
            <a:extLst>
              <a:ext uri="{BEBA8EAE-BF5A-486C-A8C5-ECC9F3942E4B}">
                <a14:imgProps xmlns:a14="http://schemas.microsoft.com/office/drawing/2010/main">
                  <a14:imgLayer r:embed="rId3">
                    <a14:imgEffect>
                      <a14:backgroundRemoval t="831" b="99446" l="0" r="99688">
                        <a14:foregroundMark x1="96250" y1="59280" x2="55156" y2="88643"/>
                        <a14:foregroundMark x1="29063" y1="64820" x2="7031" y2="86704"/>
                        <a14:foregroundMark x1="24531" y1="30471" x2="5313" y2="62327"/>
                        <a14:foregroundMark x1="6563" y1="31579" x2="5625" y2="74792"/>
                        <a14:foregroundMark x1="17813" y1="35457" x2="13281" y2="36842"/>
                        <a14:foregroundMark x1="86250" y1="86981" x2="86250" y2="86981"/>
                        <a14:foregroundMark x1="87656" y1="89474" x2="87656" y2="89474"/>
                        <a14:foregroundMark x1="95000" y1="86981" x2="65156" y2="93906"/>
                        <a14:foregroundMark x1="31250" y1="88643" x2="31250" y2="88643"/>
                        <a14:foregroundMark x1="38906" y1="78670" x2="5313" y2="97230"/>
                        <a14:foregroundMark x1="61250" y1="28532" x2="59375" y2="36842"/>
                        <a14:foregroundMark x1="62344" y1="23269" x2="70156" y2="39058"/>
                        <a14:foregroundMark x1="44219" y1="28809" x2="44219" y2="28809"/>
                        <a14:foregroundMark x1="42188" y1="30471" x2="45938" y2="32964"/>
                        <a14:foregroundMark x1="30938" y1="39058" x2="30938" y2="39058"/>
                        <a14:foregroundMark x1="30938" y1="39058" x2="30938" y2="39058"/>
                        <a14:foregroundMark x1="40781" y1="28532" x2="40781" y2="28532"/>
                        <a14:foregroundMark x1="66094" y1="27147" x2="63750" y2="23546"/>
                        <a14:foregroundMark x1="61875" y1="24377" x2="60156" y2="28809"/>
                        <a14:foregroundMark x1="91563" y1="32133" x2="94531" y2="46537"/>
                        <a14:foregroundMark x1="93750" y1="31302" x2="97500" y2="42105"/>
                        <a14:foregroundMark x1="47813" y1="45152" x2="47813" y2="45152"/>
                        <a14:foregroundMark x1="5625" y1="36011" x2="4531" y2="43767"/>
                        <a14:foregroundMark x1="25313" y1="26316" x2="25469" y2="28255"/>
                        <a14:foregroundMark x1="21719" y1="30471" x2="24375" y2="26593"/>
                        <a14:foregroundMark x1="76250" y1="38504" x2="74688" y2="34349"/>
                        <a14:foregroundMark x1="90156" y1="33518" x2="87344" y2="31856"/>
                        <a14:foregroundMark x1="85781" y1="35180" x2="85781" y2="35180"/>
                        <a14:backgroundMark x1="35938" y1="18006" x2="84844" y2="12465"/>
                        <a14:backgroundMark x1="52656" y1="28809" x2="52656" y2="28809"/>
                        <a14:backgroundMark x1="56719" y1="25762" x2="53750" y2="44598"/>
                        <a14:backgroundMark x1="46875" y1="38227" x2="49844" y2="47368"/>
                        <a14:backgroundMark x1="91719" y1="11357" x2="79375" y2="31302"/>
                      </a14:backgroundRemoval>
                    </a14:imgEffect>
                  </a14:imgLayer>
                </a14:imgProps>
              </a:ext>
              <a:ext uri="{28A0092B-C50C-407E-A947-70E740481C1C}">
                <a14:useLocalDpi xmlns:a14="http://schemas.microsoft.com/office/drawing/2010/main" val="0"/>
              </a:ext>
            </a:extLst>
          </a:blip>
          <a:stretch>
            <a:fillRect/>
          </a:stretch>
        </p:blipFill>
        <p:spPr>
          <a:xfrm>
            <a:off x="-145721" y="1700211"/>
            <a:ext cx="9289721" cy="5157788"/>
          </a:xfrm>
          <a:prstGeom prst="rect">
            <a:avLst/>
          </a:prstGeom>
          <a:noFill/>
          <a:ln w="38100" cap="sq">
            <a:no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0" y="835273"/>
            <a:ext cx="8939882" cy="1886157"/>
          </a:xfrm>
          <a:prstGeom prst="rect">
            <a:avLst/>
          </a:prstGeom>
          <a:noFill/>
        </p:spPr>
        <p:txBody>
          <a:bodyPr wrap="square" rtlCol="0">
            <a:spAutoFit/>
          </a:bodyPr>
          <a:lstStyle/>
          <a:p>
            <a:pPr algn="ctr">
              <a:lnSpc>
                <a:spcPct val="90000"/>
              </a:lnSpc>
            </a:pPr>
            <a:r>
              <a:rPr lang="en-US" sz="2000" b="1" dirty="0" smtClean="0">
                <a:solidFill>
                  <a:schemeClr val="bg1"/>
                </a:solidFill>
                <a:latin typeface="Papyrus"/>
                <a:cs typeface="Papyrus"/>
              </a:rPr>
              <a:t>“</a:t>
            </a:r>
            <a:r>
              <a:rPr lang="en-US" sz="2000" dirty="0">
                <a:solidFill>
                  <a:schemeClr val="bg1"/>
                </a:solidFill>
                <a:latin typeface="Papyrus"/>
                <a:cs typeface="Papyrus"/>
              </a:rPr>
              <a:t>Y</a:t>
            </a:r>
            <a:r>
              <a:rPr lang="en-US" sz="2000" dirty="0" smtClean="0">
                <a:solidFill>
                  <a:schemeClr val="bg1"/>
                </a:solidFill>
                <a:latin typeface="Papyrus"/>
                <a:cs typeface="Papyrus"/>
              </a:rPr>
              <a:t> </a:t>
            </a:r>
            <a:r>
              <a:rPr lang="en-US" sz="2000" dirty="0" err="1">
                <a:solidFill>
                  <a:schemeClr val="bg1"/>
                </a:solidFill>
                <a:latin typeface="Papyrus"/>
                <a:cs typeface="Papyrus"/>
              </a:rPr>
              <a:t>habiendo</a:t>
            </a:r>
            <a:r>
              <a:rPr lang="en-US" sz="2000" dirty="0">
                <a:solidFill>
                  <a:schemeClr val="bg1"/>
                </a:solidFill>
                <a:latin typeface="Papyrus"/>
                <a:cs typeface="Papyrus"/>
              </a:rPr>
              <a:t> dado gracias, lo </a:t>
            </a:r>
            <a:r>
              <a:rPr lang="en-US" sz="2000" dirty="0" err="1">
                <a:solidFill>
                  <a:schemeClr val="bg1"/>
                </a:solidFill>
                <a:latin typeface="Papyrus"/>
                <a:cs typeface="Papyrus"/>
              </a:rPr>
              <a:t>partió</a:t>
            </a:r>
            <a:r>
              <a:rPr lang="en-US" sz="2000" dirty="0">
                <a:solidFill>
                  <a:schemeClr val="bg1"/>
                </a:solidFill>
                <a:latin typeface="Papyrus"/>
                <a:cs typeface="Papyrus"/>
              </a:rPr>
              <a:t>, y </a:t>
            </a:r>
            <a:r>
              <a:rPr lang="en-US" sz="2000" dirty="0" err="1">
                <a:solidFill>
                  <a:schemeClr val="bg1"/>
                </a:solidFill>
                <a:latin typeface="Papyrus"/>
                <a:cs typeface="Papyrus"/>
              </a:rPr>
              <a:t>dijo</a:t>
            </a:r>
            <a:r>
              <a:rPr lang="en-US" sz="2000" dirty="0" smtClean="0">
                <a:solidFill>
                  <a:schemeClr val="bg1"/>
                </a:solidFill>
                <a:latin typeface="Papyrus"/>
                <a:cs typeface="Papyrus"/>
              </a:rPr>
              <a:t>: ‘</a:t>
            </a:r>
            <a:r>
              <a:rPr lang="en-US" sz="2000" dirty="0" err="1" smtClean="0">
                <a:solidFill>
                  <a:schemeClr val="bg1"/>
                </a:solidFill>
                <a:latin typeface="Papyrus"/>
                <a:cs typeface="Papyrus"/>
              </a:rPr>
              <a:t>Tomad</a:t>
            </a:r>
            <a:r>
              <a:rPr lang="en-US" sz="2000" dirty="0">
                <a:solidFill>
                  <a:schemeClr val="bg1"/>
                </a:solidFill>
                <a:latin typeface="Papyrus"/>
                <a:cs typeface="Papyrus"/>
              </a:rPr>
              <a:t>, </a:t>
            </a:r>
            <a:r>
              <a:rPr lang="en-US" sz="2000" dirty="0" err="1">
                <a:solidFill>
                  <a:schemeClr val="bg1"/>
                </a:solidFill>
                <a:latin typeface="Papyrus"/>
                <a:cs typeface="Papyrus"/>
              </a:rPr>
              <a:t>comed</a:t>
            </a:r>
            <a:r>
              <a:rPr lang="en-US" sz="2000" dirty="0">
                <a:solidFill>
                  <a:schemeClr val="bg1"/>
                </a:solidFill>
                <a:latin typeface="Papyrus"/>
                <a:cs typeface="Papyrus"/>
              </a:rPr>
              <a:t>; </a:t>
            </a:r>
            <a:endParaRPr lang="en-US" sz="2000" dirty="0" smtClean="0">
              <a:solidFill>
                <a:schemeClr val="bg1"/>
              </a:solidFill>
              <a:latin typeface="Papyrus"/>
              <a:cs typeface="Papyrus"/>
            </a:endParaRPr>
          </a:p>
          <a:p>
            <a:pPr algn="ctr">
              <a:lnSpc>
                <a:spcPct val="90000"/>
              </a:lnSpc>
            </a:pPr>
            <a:r>
              <a:rPr lang="en-US" sz="2000" dirty="0" err="1" smtClean="0">
                <a:solidFill>
                  <a:schemeClr val="bg1"/>
                </a:solidFill>
                <a:latin typeface="Papyrus"/>
                <a:cs typeface="Papyrus"/>
              </a:rPr>
              <a:t>esto</a:t>
            </a:r>
            <a:r>
              <a:rPr lang="en-US" sz="2000" dirty="0" smtClean="0">
                <a:solidFill>
                  <a:schemeClr val="bg1"/>
                </a:solidFill>
                <a:latin typeface="Papyrus"/>
                <a:cs typeface="Papyrus"/>
              </a:rPr>
              <a:t> </a:t>
            </a:r>
            <a:r>
              <a:rPr lang="en-US" sz="2000" dirty="0" err="1">
                <a:solidFill>
                  <a:schemeClr val="bg1"/>
                </a:solidFill>
                <a:latin typeface="Papyrus"/>
                <a:cs typeface="Papyrus"/>
              </a:rPr>
              <a:t>es</a:t>
            </a:r>
            <a:r>
              <a:rPr lang="en-US" sz="2000" dirty="0">
                <a:solidFill>
                  <a:schemeClr val="bg1"/>
                </a:solidFill>
                <a:latin typeface="Papyrus"/>
                <a:cs typeface="Papyrus"/>
              </a:rPr>
              <a:t> mi </a:t>
            </a:r>
            <a:r>
              <a:rPr lang="en-US" sz="2000" dirty="0" err="1">
                <a:solidFill>
                  <a:schemeClr val="bg1"/>
                </a:solidFill>
                <a:latin typeface="Papyrus"/>
                <a:cs typeface="Papyrus"/>
              </a:rPr>
              <a:t>cuerpo</a:t>
            </a:r>
            <a:r>
              <a:rPr lang="en-US" sz="2000" dirty="0">
                <a:solidFill>
                  <a:schemeClr val="bg1"/>
                </a:solidFill>
                <a:latin typeface="Papyrus"/>
                <a:cs typeface="Papyrus"/>
              </a:rPr>
              <a:t> </a:t>
            </a:r>
            <a:r>
              <a:rPr lang="en-US" sz="2000" dirty="0" err="1">
                <a:solidFill>
                  <a:schemeClr val="bg1"/>
                </a:solidFill>
                <a:latin typeface="Papyrus"/>
                <a:cs typeface="Papyrus"/>
              </a:rPr>
              <a:t>que</a:t>
            </a:r>
            <a:r>
              <a:rPr lang="en-US" sz="2000" dirty="0">
                <a:solidFill>
                  <a:schemeClr val="bg1"/>
                </a:solidFill>
                <a:latin typeface="Papyrus"/>
                <a:cs typeface="Papyrus"/>
              </a:rPr>
              <a:t> </a:t>
            </a:r>
            <a:r>
              <a:rPr lang="en-US" sz="2000" dirty="0" err="1">
                <a:solidFill>
                  <a:schemeClr val="bg1"/>
                </a:solidFill>
                <a:latin typeface="Papyrus"/>
                <a:cs typeface="Papyrus"/>
              </a:rPr>
              <a:t>por</a:t>
            </a:r>
            <a:r>
              <a:rPr lang="en-US" sz="2000" dirty="0">
                <a:solidFill>
                  <a:schemeClr val="bg1"/>
                </a:solidFill>
                <a:latin typeface="Papyrus"/>
                <a:cs typeface="Papyrus"/>
              </a:rPr>
              <a:t> </a:t>
            </a:r>
            <a:r>
              <a:rPr lang="en-US" sz="2000" dirty="0" err="1">
                <a:solidFill>
                  <a:schemeClr val="bg1"/>
                </a:solidFill>
                <a:latin typeface="Papyrus"/>
                <a:cs typeface="Papyrus"/>
              </a:rPr>
              <a:t>vosotros</a:t>
            </a:r>
            <a:r>
              <a:rPr lang="en-US" sz="2000" dirty="0">
                <a:solidFill>
                  <a:schemeClr val="bg1"/>
                </a:solidFill>
                <a:latin typeface="Papyrus"/>
                <a:cs typeface="Papyrus"/>
              </a:rPr>
              <a:t> </a:t>
            </a:r>
            <a:r>
              <a:rPr lang="en-US" sz="2000" dirty="0" err="1">
                <a:solidFill>
                  <a:schemeClr val="bg1"/>
                </a:solidFill>
                <a:latin typeface="Papyrus"/>
                <a:cs typeface="Papyrus"/>
              </a:rPr>
              <a:t>es</a:t>
            </a:r>
            <a:r>
              <a:rPr lang="en-US" sz="2000" dirty="0">
                <a:solidFill>
                  <a:schemeClr val="bg1"/>
                </a:solidFill>
                <a:latin typeface="Papyrus"/>
                <a:cs typeface="Papyrus"/>
              </a:rPr>
              <a:t> </a:t>
            </a:r>
            <a:r>
              <a:rPr lang="en-US" sz="2000" dirty="0" err="1">
                <a:solidFill>
                  <a:schemeClr val="bg1"/>
                </a:solidFill>
                <a:latin typeface="Papyrus"/>
                <a:cs typeface="Papyrus"/>
              </a:rPr>
              <a:t>partido</a:t>
            </a:r>
            <a:r>
              <a:rPr lang="en-US" sz="2000" dirty="0" smtClean="0">
                <a:solidFill>
                  <a:schemeClr val="bg1"/>
                </a:solidFill>
                <a:latin typeface="Papyrus"/>
                <a:cs typeface="Papyrus"/>
              </a:rPr>
              <a:t>;</a:t>
            </a:r>
          </a:p>
          <a:p>
            <a:pPr algn="ctr">
              <a:lnSpc>
                <a:spcPct val="90000"/>
              </a:lnSpc>
            </a:pPr>
            <a:r>
              <a:rPr lang="en-US" sz="2000" dirty="0" smtClean="0">
                <a:solidFill>
                  <a:schemeClr val="bg1"/>
                </a:solidFill>
                <a:latin typeface="Papyrus"/>
                <a:cs typeface="Papyrus"/>
              </a:rPr>
              <a:t> </a:t>
            </a:r>
            <a:r>
              <a:rPr lang="en-US" sz="2000" dirty="0" err="1">
                <a:solidFill>
                  <a:schemeClr val="bg1"/>
                </a:solidFill>
                <a:latin typeface="Papyrus"/>
                <a:cs typeface="Papyrus"/>
              </a:rPr>
              <a:t>haced</a:t>
            </a:r>
            <a:r>
              <a:rPr lang="en-US" sz="2000" dirty="0">
                <a:solidFill>
                  <a:schemeClr val="bg1"/>
                </a:solidFill>
                <a:latin typeface="Papyrus"/>
                <a:cs typeface="Papyrus"/>
              </a:rPr>
              <a:t> </a:t>
            </a:r>
            <a:r>
              <a:rPr lang="en-US" sz="2000" dirty="0" err="1">
                <a:solidFill>
                  <a:schemeClr val="bg1"/>
                </a:solidFill>
                <a:latin typeface="Papyrus"/>
                <a:cs typeface="Papyrus"/>
              </a:rPr>
              <a:t>esto</a:t>
            </a:r>
            <a:r>
              <a:rPr lang="en-US" sz="2000" dirty="0">
                <a:solidFill>
                  <a:schemeClr val="bg1"/>
                </a:solidFill>
                <a:latin typeface="Papyrus"/>
                <a:cs typeface="Papyrus"/>
              </a:rPr>
              <a:t> </a:t>
            </a:r>
            <a:r>
              <a:rPr lang="en-US" sz="2100" dirty="0">
                <a:latin typeface="Papyrus"/>
                <a:cs typeface="Papyrus"/>
              </a:rPr>
              <a:t>en </a:t>
            </a:r>
            <a:r>
              <a:rPr lang="en-US" sz="2100" dirty="0" err="1">
                <a:latin typeface="Papyrus"/>
                <a:cs typeface="Papyrus"/>
              </a:rPr>
              <a:t>memoria</a:t>
            </a:r>
            <a:r>
              <a:rPr lang="en-US" sz="2100" dirty="0">
                <a:latin typeface="Papyrus"/>
                <a:cs typeface="Papyrus"/>
              </a:rPr>
              <a:t> de </a:t>
            </a:r>
            <a:r>
              <a:rPr lang="en-US" sz="2100" dirty="0" err="1">
                <a:latin typeface="Papyrus"/>
                <a:cs typeface="Papyrus"/>
              </a:rPr>
              <a:t>mí</a:t>
            </a:r>
            <a:r>
              <a:rPr lang="en-US" sz="2000" dirty="0" smtClean="0">
                <a:latin typeface="Papyrus"/>
                <a:cs typeface="Papyrus"/>
              </a:rPr>
              <a:t>.</a:t>
            </a:r>
            <a:r>
              <a:rPr lang="en-US" sz="2000" dirty="0" smtClean="0">
                <a:solidFill>
                  <a:schemeClr val="bg1"/>
                </a:solidFill>
                <a:latin typeface="Papyrus"/>
                <a:cs typeface="Papyrus"/>
              </a:rPr>
              <a:t> </a:t>
            </a:r>
          </a:p>
          <a:p>
            <a:pPr algn="ctr">
              <a:lnSpc>
                <a:spcPct val="90000"/>
              </a:lnSpc>
            </a:pPr>
            <a:r>
              <a:rPr lang="en-US" sz="2000" b="1" dirty="0">
                <a:solidFill>
                  <a:schemeClr val="bg1"/>
                </a:solidFill>
                <a:latin typeface="Papyrus"/>
                <a:cs typeface="Papyrus"/>
              </a:rPr>
              <a:t> </a:t>
            </a:r>
            <a:r>
              <a:rPr lang="en-US" sz="2000" dirty="0" err="1">
                <a:solidFill>
                  <a:schemeClr val="bg1"/>
                </a:solidFill>
                <a:latin typeface="Papyrus"/>
                <a:cs typeface="Papyrus"/>
              </a:rPr>
              <a:t>Asimismo</a:t>
            </a:r>
            <a:r>
              <a:rPr lang="en-US" sz="2000" dirty="0">
                <a:solidFill>
                  <a:schemeClr val="bg1"/>
                </a:solidFill>
                <a:latin typeface="Papyrus"/>
                <a:cs typeface="Papyrus"/>
              </a:rPr>
              <a:t> </a:t>
            </a:r>
            <a:r>
              <a:rPr lang="en-US" sz="2000" dirty="0" err="1">
                <a:solidFill>
                  <a:schemeClr val="bg1"/>
                </a:solidFill>
                <a:latin typeface="Papyrus"/>
                <a:cs typeface="Papyrus"/>
              </a:rPr>
              <a:t>tomó</a:t>
            </a:r>
            <a:r>
              <a:rPr lang="en-US" sz="2000" dirty="0">
                <a:solidFill>
                  <a:schemeClr val="bg1"/>
                </a:solidFill>
                <a:latin typeface="Papyrus"/>
                <a:cs typeface="Papyrus"/>
              </a:rPr>
              <a:t> </a:t>
            </a:r>
            <a:r>
              <a:rPr lang="en-US" sz="2000" dirty="0" err="1">
                <a:solidFill>
                  <a:schemeClr val="bg1"/>
                </a:solidFill>
                <a:latin typeface="Papyrus"/>
                <a:cs typeface="Papyrus"/>
              </a:rPr>
              <a:t>también</a:t>
            </a:r>
            <a:r>
              <a:rPr lang="en-US" sz="2000" dirty="0">
                <a:solidFill>
                  <a:schemeClr val="bg1"/>
                </a:solidFill>
                <a:latin typeface="Papyrus"/>
                <a:cs typeface="Papyrus"/>
              </a:rPr>
              <a:t> la </a:t>
            </a:r>
            <a:r>
              <a:rPr lang="en-US" sz="2000" dirty="0" err="1">
                <a:solidFill>
                  <a:schemeClr val="bg1"/>
                </a:solidFill>
                <a:latin typeface="Papyrus"/>
                <a:cs typeface="Papyrus"/>
              </a:rPr>
              <a:t>copa</a:t>
            </a:r>
            <a:r>
              <a:rPr lang="en-US" sz="2000" dirty="0">
                <a:solidFill>
                  <a:schemeClr val="bg1"/>
                </a:solidFill>
                <a:latin typeface="Papyrus"/>
                <a:cs typeface="Papyrus"/>
              </a:rPr>
              <a:t>, </a:t>
            </a:r>
            <a:r>
              <a:rPr lang="en-US" sz="2000" dirty="0" err="1">
                <a:solidFill>
                  <a:schemeClr val="bg1"/>
                </a:solidFill>
                <a:latin typeface="Papyrus"/>
                <a:cs typeface="Papyrus"/>
              </a:rPr>
              <a:t>después</a:t>
            </a:r>
            <a:r>
              <a:rPr lang="en-US" sz="2000" dirty="0">
                <a:solidFill>
                  <a:schemeClr val="bg1"/>
                </a:solidFill>
                <a:latin typeface="Papyrus"/>
                <a:cs typeface="Papyrus"/>
              </a:rPr>
              <a:t> de </a:t>
            </a:r>
            <a:r>
              <a:rPr lang="en-US" sz="2000" dirty="0" err="1">
                <a:solidFill>
                  <a:schemeClr val="bg1"/>
                </a:solidFill>
                <a:latin typeface="Papyrus"/>
                <a:cs typeface="Papyrus"/>
              </a:rPr>
              <a:t>haber</a:t>
            </a:r>
            <a:r>
              <a:rPr lang="en-US" sz="2000" dirty="0">
                <a:solidFill>
                  <a:schemeClr val="bg1"/>
                </a:solidFill>
                <a:latin typeface="Papyrus"/>
                <a:cs typeface="Papyrus"/>
              </a:rPr>
              <a:t> </a:t>
            </a:r>
            <a:r>
              <a:rPr lang="en-US" sz="2000" dirty="0" err="1">
                <a:solidFill>
                  <a:schemeClr val="bg1"/>
                </a:solidFill>
                <a:latin typeface="Papyrus"/>
                <a:cs typeface="Papyrus"/>
              </a:rPr>
              <a:t>cenado</a:t>
            </a:r>
            <a:r>
              <a:rPr lang="en-US" sz="2000" dirty="0">
                <a:solidFill>
                  <a:schemeClr val="bg1"/>
                </a:solidFill>
                <a:latin typeface="Papyrus"/>
                <a:cs typeface="Papyrus"/>
              </a:rPr>
              <a:t>, </a:t>
            </a:r>
            <a:r>
              <a:rPr lang="en-US" sz="2000" dirty="0" err="1">
                <a:solidFill>
                  <a:schemeClr val="bg1"/>
                </a:solidFill>
                <a:latin typeface="Papyrus"/>
                <a:cs typeface="Papyrus"/>
              </a:rPr>
              <a:t>diciendo</a:t>
            </a:r>
            <a:r>
              <a:rPr lang="en-US" sz="2000" dirty="0" smtClean="0">
                <a:solidFill>
                  <a:schemeClr val="bg1"/>
                </a:solidFill>
                <a:latin typeface="Papyrus"/>
                <a:cs typeface="Papyrus"/>
              </a:rPr>
              <a:t>:</a:t>
            </a:r>
          </a:p>
          <a:p>
            <a:pPr algn="ctr">
              <a:lnSpc>
                <a:spcPct val="90000"/>
              </a:lnSpc>
            </a:pPr>
            <a:r>
              <a:rPr lang="en-US" sz="2000" dirty="0" err="1" smtClean="0">
                <a:solidFill>
                  <a:schemeClr val="bg1"/>
                </a:solidFill>
                <a:latin typeface="Papyrus"/>
                <a:cs typeface="Papyrus"/>
              </a:rPr>
              <a:t>Esta</a:t>
            </a:r>
            <a:r>
              <a:rPr lang="en-US" sz="2000" dirty="0" smtClean="0">
                <a:solidFill>
                  <a:schemeClr val="bg1"/>
                </a:solidFill>
                <a:latin typeface="Papyrus"/>
                <a:cs typeface="Papyrus"/>
              </a:rPr>
              <a:t> </a:t>
            </a:r>
            <a:r>
              <a:rPr lang="en-US" sz="2000" dirty="0" err="1">
                <a:solidFill>
                  <a:schemeClr val="bg1"/>
                </a:solidFill>
                <a:latin typeface="Papyrus"/>
                <a:cs typeface="Papyrus"/>
              </a:rPr>
              <a:t>copa</a:t>
            </a:r>
            <a:r>
              <a:rPr lang="en-US" sz="2000" dirty="0">
                <a:solidFill>
                  <a:schemeClr val="bg1"/>
                </a:solidFill>
                <a:latin typeface="Papyrus"/>
                <a:cs typeface="Papyrus"/>
              </a:rPr>
              <a:t> </a:t>
            </a:r>
            <a:r>
              <a:rPr lang="en-US" sz="2000" dirty="0" err="1">
                <a:solidFill>
                  <a:schemeClr val="bg1"/>
                </a:solidFill>
                <a:latin typeface="Papyrus"/>
                <a:cs typeface="Papyrus"/>
              </a:rPr>
              <a:t>es</a:t>
            </a:r>
            <a:r>
              <a:rPr lang="en-US" sz="2000" dirty="0">
                <a:solidFill>
                  <a:schemeClr val="bg1"/>
                </a:solidFill>
                <a:latin typeface="Papyrus"/>
                <a:cs typeface="Papyrus"/>
              </a:rPr>
              <a:t> el </a:t>
            </a:r>
            <a:r>
              <a:rPr lang="en-US" sz="2000" dirty="0" err="1">
                <a:solidFill>
                  <a:schemeClr val="bg1"/>
                </a:solidFill>
                <a:latin typeface="Papyrus"/>
                <a:cs typeface="Papyrus"/>
              </a:rPr>
              <a:t>nuevo</a:t>
            </a:r>
            <a:r>
              <a:rPr lang="en-US" sz="2000" dirty="0">
                <a:solidFill>
                  <a:schemeClr val="bg1"/>
                </a:solidFill>
                <a:latin typeface="Papyrus"/>
                <a:cs typeface="Papyrus"/>
              </a:rPr>
              <a:t> </a:t>
            </a:r>
            <a:r>
              <a:rPr lang="en-US" sz="2000" dirty="0" err="1">
                <a:solidFill>
                  <a:schemeClr val="bg1"/>
                </a:solidFill>
                <a:latin typeface="Papyrus"/>
                <a:cs typeface="Papyrus"/>
              </a:rPr>
              <a:t>pacto</a:t>
            </a:r>
            <a:r>
              <a:rPr lang="en-US" sz="2000" dirty="0">
                <a:solidFill>
                  <a:schemeClr val="bg1"/>
                </a:solidFill>
                <a:latin typeface="Papyrus"/>
                <a:cs typeface="Papyrus"/>
              </a:rPr>
              <a:t> en mi </a:t>
            </a:r>
            <a:r>
              <a:rPr lang="en-US" sz="2000" dirty="0" err="1">
                <a:solidFill>
                  <a:schemeClr val="bg1"/>
                </a:solidFill>
                <a:latin typeface="Papyrus"/>
                <a:cs typeface="Papyrus"/>
              </a:rPr>
              <a:t>sangre</a:t>
            </a:r>
            <a:r>
              <a:rPr lang="en-US" sz="2000" dirty="0">
                <a:solidFill>
                  <a:schemeClr val="bg1"/>
                </a:solidFill>
                <a:latin typeface="Papyrus"/>
                <a:cs typeface="Papyrus"/>
              </a:rPr>
              <a:t>; </a:t>
            </a:r>
            <a:r>
              <a:rPr lang="en-US" sz="2000" dirty="0" err="1">
                <a:solidFill>
                  <a:schemeClr val="bg1"/>
                </a:solidFill>
                <a:latin typeface="Papyrus"/>
                <a:cs typeface="Papyrus"/>
              </a:rPr>
              <a:t>haced</a:t>
            </a:r>
            <a:r>
              <a:rPr lang="en-US" sz="2000" dirty="0">
                <a:solidFill>
                  <a:schemeClr val="bg1"/>
                </a:solidFill>
                <a:latin typeface="Papyrus"/>
                <a:cs typeface="Papyrus"/>
              </a:rPr>
              <a:t> </a:t>
            </a:r>
            <a:r>
              <a:rPr lang="en-US" sz="2000" dirty="0" err="1">
                <a:solidFill>
                  <a:schemeClr val="bg1"/>
                </a:solidFill>
                <a:latin typeface="Papyrus"/>
                <a:cs typeface="Papyrus"/>
              </a:rPr>
              <a:t>esto</a:t>
            </a:r>
            <a:r>
              <a:rPr lang="en-US" sz="2000" dirty="0">
                <a:solidFill>
                  <a:schemeClr val="bg1"/>
                </a:solidFill>
                <a:latin typeface="Papyrus"/>
                <a:cs typeface="Papyrus"/>
              </a:rPr>
              <a:t> </a:t>
            </a:r>
            <a:r>
              <a:rPr lang="en-US" sz="2000" dirty="0" err="1">
                <a:solidFill>
                  <a:schemeClr val="bg1"/>
                </a:solidFill>
                <a:latin typeface="Papyrus"/>
                <a:cs typeface="Papyrus"/>
              </a:rPr>
              <a:t>todas</a:t>
            </a:r>
            <a:r>
              <a:rPr lang="en-US" sz="2000" dirty="0">
                <a:solidFill>
                  <a:schemeClr val="bg1"/>
                </a:solidFill>
                <a:latin typeface="Papyrus"/>
                <a:cs typeface="Papyrus"/>
              </a:rPr>
              <a:t> </a:t>
            </a:r>
            <a:r>
              <a:rPr lang="en-US" sz="2000" dirty="0" err="1">
                <a:solidFill>
                  <a:schemeClr val="bg1"/>
                </a:solidFill>
                <a:latin typeface="Papyrus"/>
                <a:cs typeface="Papyrus"/>
              </a:rPr>
              <a:t>las</a:t>
            </a:r>
            <a:r>
              <a:rPr lang="en-US" sz="2000" dirty="0">
                <a:solidFill>
                  <a:schemeClr val="bg1"/>
                </a:solidFill>
                <a:latin typeface="Papyrus"/>
                <a:cs typeface="Papyrus"/>
              </a:rPr>
              <a:t> </a:t>
            </a:r>
            <a:r>
              <a:rPr lang="en-US" sz="2000" dirty="0" err="1">
                <a:solidFill>
                  <a:schemeClr val="bg1"/>
                </a:solidFill>
                <a:latin typeface="Papyrus"/>
                <a:cs typeface="Papyrus"/>
              </a:rPr>
              <a:t>veces</a:t>
            </a:r>
            <a:r>
              <a:rPr lang="en-US" sz="2000" dirty="0">
                <a:solidFill>
                  <a:schemeClr val="bg1"/>
                </a:solidFill>
                <a:latin typeface="Papyrus"/>
                <a:cs typeface="Papyrus"/>
              </a:rPr>
              <a:t> </a:t>
            </a:r>
            <a:endParaRPr lang="en-US" sz="2000" dirty="0" smtClean="0">
              <a:solidFill>
                <a:schemeClr val="bg1"/>
              </a:solidFill>
              <a:latin typeface="Papyrus"/>
              <a:cs typeface="Papyrus"/>
            </a:endParaRPr>
          </a:p>
          <a:p>
            <a:pPr algn="ctr">
              <a:lnSpc>
                <a:spcPct val="90000"/>
              </a:lnSpc>
            </a:pPr>
            <a:r>
              <a:rPr lang="en-US" sz="2000" dirty="0" err="1" smtClean="0">
                <a:solidFill>
                  <a:schemeClr val="bg1"/>
                </a:solidFill>
                <a:latin typeface="Papyrus"/>
                <a:cs typeface="Papyrus"/>
              </a:rPr>
              <a:t>que</a:t>
            </a:r>
            <a:r>
              <a:rPr lang="en-US" sz="2000" dirty="0" smtClean="0">
                <a:solidFill>
                  <a:schemeClr val="bg1"/>
                </a:solidFill>
                <a:latin typeface="Papyrus"/>
                <a:cs typeface="Papyrus"/>
              </a:rPr>
              <a:t> </a:t>
            </a:r>
            <a:r>
              <a:rPr lang="en-US" sz="2000" dirty="0">
                <a:solidFill>
                  <a:schemeClr val="bg1"/>
                </a:solidFill>
                <a:latin typeface="Papyrus"/>
                <a:cs typeface="Papyrus"/>
              </a:rPr>
              <a:t>la </a:t>
            </a:r>
            <a:r>
              <a:rPr lang="en-US" sz="2000" dirty="0" err="1">
                <a:solidFill>
                  <a:schemeClr val="bg1"/>
                </a:solidFill>
                <a:latin typeface="Papyrus"/>
                <a:cs typeface="Papyrus"/>
              </a:rPr>
              <a:t>bebáis</a:t>
            </a:r>
            <a:r>
              <a:rPr lang="en-US" sz="2000" dirty="0">
                <a:solidFill>
                  <a:schemeClr val="bg1"/>
                </a:solidFill>
                <a:latin typeface="Papyrus"/>
                <a:cs typeface="Papyrus"/>
              </a:rPr>
              <a:t>, </a:t>
            </a:r>
            <a:r>
              <a:rPr lang="en-US" sz="2100" dirty="0">
                <a:solidFill>
                  <a:srgbClr val="000000"/>
                </a:solidFill>
                <a:latin typeface="Papyrus"/>
                <a:cs typeface="Papyrus"/>
              </a:rPr>
              <a:t>en </a:t>
            </a:r>
            <a:r>
              <a:rPr lang="en-US" sz="2100" dirty="0" err="1">
                <a:solidFill>
                  <a:srgbClr val="000000"/>
                </a:solidFill>
                <a:latin typeface="Papyrus"/>
                <a:cs typeface="Papyrus"/>
              </a:rPr>
              <a:t>memoria</a:t>
            </a:r>
            <a:r>
              <a:rPr lang="en-US" sz="2100" dirty="0">
                <a:solidFill>
                  <a:srgbClr val="000000"/>
                </a:solidFill>
                <a:latin typeface="Papyrus"/>
                <a:cs typeface="Papyrus"/>
              </a:rPr>
              <a:t> de </a:t>
            </a:r>
            <a:r>
              <a:rPr lang="en-US" sz="2100" dirty="0" err="1" smtClean="0">
                <a:solidFill>
                  <a:srgbClr val="000000"/>
                </a:solidFill>
                <a:latin typeface="Papyrus"/>
                <a:cs typeface="Papyrus"/>
              </a:rPr>
              <a:t>mí</a:t>
            </a:r>
            <a:r>
              <a:rPr lang="en-US" sz="2100" dirty="0" smtClean="0">
                <a:solidFill>
                  <a:srgbClr val="000000"/>
                </a:solidFill>
                <a:latin typeface="Papyrus"/>
                <a:cs typeface="Papyrus"/>
              </a:rPr>
              <a:t> </a:t>
            </a:r>
            <a:r>
              <a:rPr lang="en-US" sz="2800" dirty="0" smtClean="0">
                <a:solidFill>
                  <a:srgbClr val="FFFFFF"/>
                </a:solidFill>
                <a:latin typeface="Gabriola"/>
                <a:cs typeface="Gabriola"/>
              </a:rPr>
              <a:t>”</a:t>
            </a:r>
            <a:endParaRPr lang="en-US" sz="2800" dirty="0">
              <a:latin typeface="Gabriola"/>
              <a:cs typeface="Gabriola"/>
            </a:endParaRPr>
          </a:p>
        </p:txBody>
      </p:sp>
      <p:sp>
        <p:nvSpPr>
          <p:cNvPr id="5" name="TextBox 4"/>
          <p:cNvSpPr txBox="1"/>
          <p:nvPr/>
        </p:nvSpPr>
        <p:spPr>
          <a:xfrm>
            <a:off x="204118" y="178683"/>
            <a:ext cx="8539149" cy="656590"/>
          </a:xfrm>
          <a:prstGeom prst="rect">
            <a:avLst/>
          </a:prstGeom>
          <a:noFill/>
        </p:spPr>
        <p:txBody>
          <a:bodyPr wrap="square" rtlCol="0">
            <a:spAutoFit/>
          </a:bodyPr>
          <a:lstStyle/>
          <a:p>
            <a:pPr algn="ctr">
              <a:lnSpc>
                <a:spcPct val="90000"/>
              </a:lnSpc>
            </a:pPr>
            <a:r>
              <a:rPr lang="en-US" sz="4000" dirty="0">
                <a:solidFill>
                  <a:srgbClr val="FFFFFF"/>
                </a:solidFill>
                <a:latin typeface="Gabriola"/>
                <a:cs typeface="Gabriola"/>
              </a:rPr>
              <a:t>1 </a:t>
            </a:r>
            <a:r>
              <a:rPr lang="en-US" sz="2800" dirty="0" err="1">
                <a:solidFill>
                  <a:srgbClr val="FFFFFF"/>
                </a:solidFill>
                <a:latin typeface="Gabriola"/>
                <a:cs typeface="Gabriola"/>
              </a:rPr>
              <a:t>Corintios</a:t>
            </a:r>
            <a:r>
              <a:rPr lang="en-US" sz="2800" dirty="0">
                <a:solidFill>
                  <a:srgbClr val="FFFFFF"/>
                </a:solidFill>
                <a:latin typeface="Gabriola"/>
                <a:cs typeface="Gabriola"/>
              </a:rPr>
              <a:t> 11:24-25</a:t>
            </a:r>
            <a:endParaRPr lang="en-US" sz="2800" dirty="0">
              <a:latin typeface="Gabriola"/>
              <a:cs typeface="Gabriola"/>
            </a:endParaRPr>
          </a:p>
        </p:txBody>
      </p:sp>
    </p:spTree>
    <p:extLst>
      <p:ext uri="{BB962C8B-B14F-4D97-AF65-F5344CB8AC3E}">
        <p14:creationId xmlns:p14="http://schemas.microsoft.com/office/powerpoint/2010/main" val="380626837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54" y="0"/>
            <a:ext cx="9144000" cy="6857999"/>
          </a:xfrm>
          <a:prstGeom prst="rect">
            <a:avLst/>
          </a:prstGeom>
          <a:solidFill>
            <a:schemeClr val="accent6">
              <a:lumMod val="50000"/>
            </a:schemeClr>
          </a:solidFill>
        </p:spPr>
        <p:txBody>
          <a:bodyPr wrap="square" rtlCol="0">
            <a:spAutoFit/>
          </a:bodyPr>
          <a:lstStyle/>
          <a:p>
            <a:endParaRPr lang="en-US" dirty="0"/>
          </a:p>
        </p:txBody>
      </p:sp>
      <p:sp>
        <p:nvSpPr>
          <p:cNvPr id="2" name="TextBox 1"/>
          <p:cNvSpPr txBox="1"/>
          <p:nvPr/>
        </p:nvSpPr>
        <p:spPr>
          <a:xfrm>
            <a:off x="373954" y="4149196"/>
            <a:ext cx="8126579" cy="205415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nSpc>
                <a:spcPct val="90000"/>
              </a:lnSpc>
            </a:pPr>
            <a:r>
              <a:rPr lang="en-US" sz="3600" dirty="0" smtClean="0">
                <a:latin typeface="Gabriola"/>
                <a:cs typeface="Gabriola"/>
              </a:rPr>
              <a:t>1   </a:t>
            </a:r>
            <a:r>
              <a:rPr lang="en-US" sz="3500" dirty="0" smtClean="0">
                <a:latin typeface="Gabriola"/>
                <a:cs typeface="Gabriola"/>
              </a:rPr>
              <a:t>“</a:t>
            </a:r>
            <a:r>
              <a:rPr lang="en-US" sz="3500" dirty="0" err="1">
                <a:latin typeface="Gabriola"/>
                <a:cs typeface="Gabriola"/>
              </a:rPr>
              <a:t>y</a:t>
            </a:r>
            <a:r>
              <a:rPr lang="en-US" sz="3500" dirty="0" err="1" smtClean="0">
                <a:latin typeface="Gabriola"/>
                <a:cs typeface="Gabriola"/>
              </a:rPr>
              <a:t>o</a:t>
            </a:r>
            <a:r>
              <a:rPr lang="en-US" sz="3500" dirty="0" smtClean="0">
                <a:latin typeface="Gabriola"/>
                <a:cs typeface="Gabriola"/>
              </a:rPr>
              <a:t> </a:t>
            </a:r>
            <a:r>
              <a:rPr lang="en-US" sz="3500" dirty="0" err="1">
                <a:latin typeface="Gabriola"/>
                <a:cs typeface="Gabriola"/>
              </a:rPr>
              <a:t>os</a:t>
            </a:r>
            <a:r>
              <a:rPr lang="en-US" sz="3500" dirty="0">
                <a:latin typeface="Gabriola"/>
                <a:cs typeface="Gabriola"/>
              </a:rPr>
              <a:t> </a:t>
            </a:r>
            <a:r>
              <a:rPr lang="en-US" sz="3500" dirty="0" err="1" smtClean="0">
                <a:latin typeface="Gabriola"/>
                <a:cs typeface="Gabriola"/>
              </a:rPr>
              <a:t>sacaré</a:t>
            </a:r>
            <a:r>
              <a:rPr lang="en-US" sz="3500" dirty="0" smtClean="0">
                <a:latin typeface="Gabriola"/>
                <a:cs typeface="Gabriola"/>
              </a:rPr>
              <a:t>”</a:t>
            </a:r>
            <a:endParaRPr lang="en-US" sz="3500" dirty="0">
              <a:latin typeface="Gabriola"/>
              <a:cs typeface="Gabriola"/>
            </a:endParaRPr>
          </a:p>
          <a:p>
            <a:pPr>
              <a:lnSpc>
                <a:spcPct val="90000"/>
              </a:lnSpc>
            </a:pPr>
            <a:r>
              <a:rPr lang="en-US" sz="3500" dirty="0" smtClean="0">
                <a:latin typeface="Gabriola"/>
                <a:cs typeface="Gabriola"/>
              </a:rPr>
              <a:t>2    " </a:t>
            </a:r>
            <a:r>
              <a:rPr lang="en-US" sz="3500" dirty="0" err="1">
                <a:latin typeface="Gabriola"/>
                <a:cs typeface="Gabriola"/>
              </a:rPr>
              <a:t>yo</a:t>
            </a:r>
            <a:r>
              <a:rPr lang="en-US" sz="3500" dirty="0">
                <a:latin typeface="Gabriola"/>
                <a:cs typeface="Gabriola"/>
              </a:rPr>
              <a:t> </a:t>
            </a:r>
            <a:r>
              <a:rPr lang="en-US" sz="3500" dirty="0" err="1">
                <a:latin typeface="Gabriola"/>
                <a:cs typeface="Gabriola"/>
              </a:rPr>
              <a:t>te</a:t>
            </a:r>
            <a:r>
              <a:rPr lang="en-US" sz="3500" dirty="0">
                <a:latin typeface="Gabriola"/>
                <a:cs typeface="Gabriola"/>
              </a:rPr>
              <a:t> </a:t>
            </a:r>
            <a:r>
              <a:rPr lang="en-US" sz="3500" dirty="0" err="1" smtClean="0">
                <a:latin typeface="Gabriola"/>
                <a:cs typeface="Gabriola"/>
              </a:rPr>
              <a:t>libraré</a:t>
            </a:r>
            <a:r>
              <a:rPr lang="en-US" sz="3500" dirty="0" smtClean="0">
                <a:latin typeface="Gabriola"/>
                <a:cs typeface="Gabriola"/>
              </a:rPr>
              <a:t>”</a:t>
            </a:r>
            <a:endParaRPr lang="en-US" sz="3500" dirty="0">
              <a:latin typeface="Gabriola"/>
              <a:cs typeface="Gabriola"/>
            </a:endParaRPr>
          </a:p>
          <a:p>
            <a:pPr>
              <a:lnSpc>
                <a:spcPct val="90000"/>
              </a:lnSpc>
            </a:pPr>
            <a:r>
              <a:rPr lang="en-US" sz="3500" dirty="0" smtClean="0">
                <a:latin typeface="Gabriola"/>
                <a:cs typeface="Gabriola"/>
              </a:rPr>
              <a:t>3    “</a:t>
            </a:r>
            <a:r>
              <a:rPr lang="en-US" sz="3500" dirty="0" err="1" smtClean="0">
                <a:latin typeface="Gabriola"/>
                <a:cs typeface="Gabriola"/>
              </a:rPr>
              <a:t>voy</a:t>
            </a:r>
            <a:r>
              <a:rPr lang="en-US" sz="3500" dirty="0" smtClean="0">
                <a:latin typeface="Gabriola"/>
                <a:cs typeface="Gabriola"/>
              </a:rPr>
              <a:t> a </a:t>
            </a:r>
            <a:r>
              <a:rPr lang="en-US" sz="3500" dirty="0" err="1">
                <a:latin typeface="Gabriola"/>
                <a:cs typeface="Gabriola"/>
              </a:rPr>
              <a:t>redimirte</a:t>
            </a:r>
            <a:r>
              <a:rPr lang="en-US" sz="3500" dirty="0">
                <a:latin typeface="Gabriola"/>
                <a:cs typeface="Gabriola"/>
              </a:rPr>
              <a:t> </a:t>
            </a:r>
            <a:r>
              <a:rPr lang="en-US" sz="3500" dirty="0" smtClean="0">
                <a:latin typeface="Gabriola"/>
                <a:cs typeface="Gabriola"/>
              </a:rPr>
              <a:t>”</a:t>
            </a:r>
            <a:endParaRPr lang="en-US" sz="3500" dirty="0">
              <a:latin typeface="Gabriola"/>
              <a:cs typeface="Gabriola"/>
            </a:endParaRPr>
          </a:p>
          <a:p>
            <a:pPr>
              <a:lnSpc>
                <a:spcPct val="90000"/>
              </a:lnSpc>
            </a:pPr>
            <a:r>
              <a:rPr lang="en-US" sz="3500" dirty="0" smtClean="0">
                <a:latin typeface="Gabriola"/>
                <a:cs typeface="Gabriola"/>
              </a:rPr>
              <a:t>4 “</a:t>
            </a:r>
            <a:r>
              <a:rPr lang="en-US" sz="3500" dirty="0" err="1">
                <a:latin typeface="Gabriola"/>
                <a:cs typeface="Gabriola"/>
              </a:rPr>
              <a:t>y</a:t>
            </a:r>
            <a:r>
              <a:rPr lang="en-US" sz="3500" dirty="0" err="1" smtClean="0">
                <a:latin typeface="Gabriola"/>
                <a:cs typeface="Gabriola"/>
              </a:rPr>
              <a:t>o</a:t>
            </a:r>
            <a:r>
              <a:rPr lang="en-US" sz="3500" dirty="0" smtClean="0">
                <a:latin typeface="Gabriola"/>
                <a:cs typeface="Gabriola"/>
              </a:rPr>
              <a:t> </a:t>
            </a:r>
            <a:r>
              <a:rPr lang="en-US" sz="3500" dirty="0" err="1" smtClean="0">
                <a:latin typeface="Gabriola"/>
                <a:cs typeface="Gabriola"/>
              </a:rPr>
              <a:t>te</a:t>
            </a:r>
            <a:r>
              <a:rPr lang="en-US" sz="3500" dirty="0" smtClean="0">
                <a:latin typeface="Gabriola"/>
                <a:cs typeface="Gabriola"/>
              </a:rPr>
              <a:t> </a:t>
            </a:r>
            <a:r>
              <a:rPr lang="en-US" sz="3500" dirty="0" err="1" smtClean="0">
                <a:latin typeface="Gabriola"/>
                <a:cs typeface="Gabriola"/>
              </a:rPr>
              <a:t>llevaré</a:t>
            </a:r>
            <a:r>
              <a:rPr lang="en-US" sz="3500" dirty="0" smtClean="0">
                <a:latin typeface="Gabriola"/>
                <a:cs typeface="Gabriola"/>
              </a:rPr>
              <a:t> </a:t>
            </a:r>
            <a:r>
              <a:rPr lang="en-US" sz="3500" dirty="0" err="1" smtClean="0">
                <a:latin typeface="Gabriola"/>
                <a:cs typeface="Gabriola"/>
              </a:rPr>
              <a:t>como</a:t>
            </a:r>
            <a:r>
              <a:rPr lang="en-US" sz="3500" dirty="0" smtClean="0">
                <a:latin typeface="Gabriola"/>
                <a:cs typeface="Gabriola"/>
              </a:rPr>
              <a:t> mi </a:t>
            </a:r>
            <a:r>
              <a:rPr lang="en-US" sz="3500" dirty="0" err="1" smtClean="0">
                <a:latin typeface="Gabriola"/>
                <a:cs typeface="Gabriola"/>
              </a:rPr>
              <a:t>propio</a:t>
            </a:r>
            <a:r>
              <a:rPr lang="en-US" sz="3500" dirty="0" smtClean="0">
                <a:latin typeface="Gabriola"/>
                <a:cs typeface="Gabriola"/>
              </a:rPr>
              <a:t>” </a:t>
            </a:r>
          </a:p>
        </p:txBody>
      </p:sp>
      <p:pic>
        <p:nvPicPr>
          <p:cNvPr id="7" name="Picture 6" descr="4goblets04.jpg"/>
          <p:cNvPicPr>
            <a:picLocks noChangeAspect="1"/>
          </p:cNvPicPr>
          <p:nvPr/>
        </p:nvPicPr>
        <p:blipFill rotWithShape="1">
          <a:blip r:embed="rId2">
            <a:extLst>
              <a:ext uri="{BEBA8EAE-BF5A-486C-A8C5-ECC9F3942E4B}">
                <a14:imgProps xmlns:a14="http://schemas.microsoft.com/office/drawing/2010/main">
                  <a14:imgLayer r:embed="rId3">
                    <a14:imgEffect>
                      <a14:backgroundRemoval t="3609" b="92084" l="0" r="99352">
                        <a14:foregroundMark x1="92765" y1="2910" x2="92765" y2="2910"/>
                        <a14:foregroundMark x1="88553" y1="8149" x2="92333" y2="1397"/>
                        <a14:foregroundMark x1="88769" y1="16647" x2="88769" y2="16647"/>
                        <a14:foregroundMark x1="84557" y1="39697" x2="86933" y2="76950"/>
                        <a14:foregroundMark x1="59719" y1="37951" x2="61339" y2="73341"/>
                        <a14:foregroundMark x1="6695" y1="42608" x2="6695" y2="42608"/>
                        <a14:foregroundMark x1="6695" y1="33877" x2="6263" y2="35157"/>
                        <a14:foregroundMark x1="6479" y1="39232" x2="7343" y2="48545"/>
                        <a14:foregroundMark x1="4644" y1="34109" x2="5076" y2="42608"/>
                        <a14:foregroundMark x1="7343" y1="32712" x2="4860" y2="32247"/>
                        <a14:foregroundMark x1="30562" y1="74272" x2="25810" y2="72875"/>
                        <a14:foregroundMark x1="54644" y1="76019" x2="50864" y2="75087"/>
                        <a14:foregroundMark x1="81210" y1="77416" x2="76890" y2="77183"/>
                        <a14:foregroundMark x1="33693" y1="64959" x2="33693" y2="64959"/>
                        <a14:foregroundMark x1="12419" y1="64959" x2="5724" y2="71711"/>
                        <a14:foregroundMark x1="11987" y1="54598" x2="12419" y2="65425"/>
                        <a14:foregroundMark x1="58207" y1="63213" x2="58207" y2="66822"/>
                        <a14:foregroundMark x1="86717" y1="5588" x2="94384" y2="5821"/>
                        <a14:backgroundMark x1="81425" y1="3842" x2="98164" y2="17811"/>
                        <a14:backgroundMark x1="72678" y1="38766" x2="74514" y2="68568"/>
                        <a14:backgroundMark x1="47084" y1="54133" x2="47084" y2="54133"/>
                        <a14:backgroundMark x1="22030" y1="55297" x2="22030" y2="55297"/>
                        <a14:backgroundMark x1="29158" y1="53900" x2="29158" y2="53900"/>
                        <a14:backgroundMark x1="26242" y1="57509" x2="25162" y2="50291"/>
                        <a14:backgroundMark x1="5724" y1="60186" x2="5724" y2="60186"/>
                        <a14:backgroundMark x1="7775" y1="58440" x2="7775" y2="58440"/>
                        <a14:backgroundMark x1="4860" y1="53434" x2="4860" y2="53434"/>
                      </a14:backgroundRemoval>
                    </a14:imgEffect>
                  </a14:imgLayer>
                </a14:imgProps>
              </a:ext>
              <a:ext uri="{28A0092B-C50C-407E-A947-70E740481C1C}">
                <a14:useLocalDpi xmlns:a14="http://schemas.microsoft.com/office/drawing/2010/main" val="0"/>
              </a:ext>
            </a:extLst>
          </a:blip>
          <a:srcRect l="-61" t="27180" r="-7419" b="19423"/>
          <a:stretch/>
        </p:blipFill>
        <p:spPr>
          <a:xfrm>
            <a:off x="4793415" y="4331428"/>
            <a:ext cx="4152364" cy="1913727"/>
          </a:xfrm>
          <a:prstGeom prst="rect">
            <a:avLst/>
          </a:prstGeom>
        </p:spPr>
      </p:pic>
      <p:pic>
        <p:nvPicPr>
          <p:cNvPr id="6" name="Picture 5" descr="banner.Communion.12171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954" y="478896"/>
            <a:ext cx="8126580" cy="3670300"/>
          </a:xfrm>
          <a:prstGeom prst="rect">
            <a:avLst/>
          </a:prstGeom>
        </p:spPr>
      </p:pic>
      <p:sp>
        <p:nvSpPr>
          <p:cNvPr id="3" name="TextBox 2"/>
          <p:cNvSpPr txBox="1"/>
          <p:nvPr/>
        </p:nvSpPr>
        <p:spPr>
          <a:xfrm>
            <a:off x="2019297" y="2265821"/>
            <a:ext cx="3856707" cy="846386"/>
          </a:xfrm>
          <a:prstGeom prst="rect">
            <a:avLst/>
          </a:prstGeom>
          <a:noFill/>
        </p:spPr>
        <p:txBody>
          <a:bodyPr wrap="square" rtlCol="0">
            <a:spAutoFit/>
          </a:bodyPr>
          <a:lstStyle/>
          <a:p>
            <a:pPr>
              <a:lnSpc>
                <a:spcPct val="80000"/>
              </a:lnSpc>
            </a:pPr>
            <a:r>
              <a:rPr lang="en-US" sz="3000" dirty="0">
                <a:solidFill>
                  <a:srgbClr val="BF0202"/>
                </a:solidFill>
                <a:latin typeface="Gabriola"/>
                <a:cs typeface="Gabriola"/>
              </a:rPr>
              <a:t>En la Pascua </a:t>
            </a:r>
            <a:r>
              <a:rPr lang="en-US" sz="3000" dirty="0" smtClean="0">
                <a:solidFill>
                  <a:srgbClr val="BF0202"/>
                </a:solidFill>
                <a:latin typeface="Gabriola"/>
                <a:cs typeface="Gabriola"/>
              </a:rPr>
              <a:t>hay 4 </a:t>
            </a:r>
            <a:r>
              <a:rPr lang="en-US" sz="3000" dirty="0" err="1" smtClean="0">
                <a:solidFill>
                  <a:srgbClr val="BF0202"/>
                </a:solidFill>
                <a:latin typeface="Gabriola"/>
                <a:cs typeface="Gabriola"/>
              </a:rPr>
              <a:t>Copas</a:t>
            </a:r>
            <a:endParaRPr lang="en-US" sz="3000" dirty="0" smtClean="0">
              <a:solidFill>
                <a:srgbClr val="BF0202"/>
              </a:solidFill>
              <a:latin typeface="Gabriola"/>
              <a:cs typeface="Gabriola"/>
            </a:endParaRPr>
          </a:p>
          <a:p>
            <a:pPr>
              <a:lnSpc>
                <a:spcPct val="80000"/>
              </a:lnSpc>
            </a:pPr>
            <a:r>
              <a:rPr lang="en-US" sz="3000" dirty="0" smtClean="0">
                <a:solidFill>
                  <a:srgbClr val="BF0202"/>
                </a:solidFill>
                <a:latin typeface="Gabriola"/>
                <a:cs typeface="Gabriola"/>
              </a:rPr>
              <a:t>              </a:t>
            </a:r>
            <a:r>
              <a:rPr lang="en-US" sz="3000" dirty="0" err="1">
                <a:solidFill>
                  <a:srgbClr val="BF0202"/>
                </a:solidFill>
                <a:latin typeface="Gabriola"/>
                <a:cs typeface="Gabriola"/>
              </a:rPr>
              <a:t>Jesús</a:t>
            </a:r>
            <a:r>
              <a:rPr lang="en-US" sz="3000" dirty="0">
                <a:solidFill>
                  <a:srgbClr val="BF0202"/>
                </a:solidFill>
                <a:latin typeface="Gabriola"/>
                <a:cs typeface="Gabriola"/>
              </a:rPr>
              <a:t> </a:t>
            </a:r>
            <a:r>
              <a:rPr lang="en-US" sz="3000" dirty="0" err="1">
                <a:solidFill>
                  <a:srgbClr val="BF0202"/>
                </a:solidFill>
                <a:latin typeface="Gabriola"/>
                <a:cs typeface="Gabriola"/>
              </a:rPr>
              <a:t>bebió</a:t>
            </a:r>
            <a:r>
              <a:rPr lang="en-US" sz="3000" dirty="0">
                <a:solidFill>
                  <a:srgbClr val="BF0202"/>
                </a:solidFill>
                <a:latin typeface="Gabriola"/>
                <a:cs typeface="Gabriola"/>
              </a:rPr>
              <a:t> </a:t>
            </a:r>
            <a:r>
              <a:rPr lang="en-US" sz="3000" dirty="0" err="1">
                <a:solidFill>
                  <a:srgbClr val="BF0202"/>
                </a:solidFill>
                <a:latin typeface="Gabriola"/>
                <a:cs typeface="Gabriola"/>
              </a:rPr>
              <a:t>sólo</a:t>
            </a:r>
            <a:r>
              <a:rPr lang="en-US" sz="3000" dirty="0">
                <a:solidFill>
                  <a:srgbClr val="BF0202"/>
                </a:solidFill>
                <a:latin typeface="Gabriola"/>
                <a:cs typeface="Gabriola"/>
              </a:rPr>
              <a:t> </a:t>
            </a:r>
            <a:r>
              <a:rPr lang="en-US" sz="3000" dirty="0" smtClean="0">
                <a:solidFill>
                  <a:srgbClr val="BF0202"/>
                </a:solidFill>
                <a:latin typeface="Gabriola"/>
                <a:cs typeface="Gabriola"/>
              </a:rPr>
              <a:t>3</a:t>
            </a:r>
            <a:endParaRPr lang="en-US" sz="3000" dirty="0">
              <a:solidFill>
                <a:srgbClr val="BF0202"/>
              </a:solidFill>
              <a:latin typeface="Gabriola"/>
              <a:cs typeface="Gabriola"/>
            </a:endParaRPr>
          </a:p>
        </p:txBody>
      </p:sp>
    </p:spTree>
    <p:extLst>
      <p:ext uri="{BB962C8B-B14F-4D97-AF65-F5344CB8AC3E}">
        <p14:creationId xmlns:p14="http://schemas.microsoft.com/office/powerpoint/2010/main" val="394246532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9144000" cy="6857999"/>
          </a:xfrm>
          <a:prstGeom prst="rect">
            <a:avLst/>
          </a:prstGeom>
          <a:solidFill>
            <a:schemeClr val="accent6">
              <a:lumMod val="50000"/>
            </a:schemeClr>
          </a:solidFill>
        </p:spPr>
        <p:txBody>
          <a:bodyPr wrap="square" rtlCol="0">
            <a:spAutoFit/>
          </a:bodyPr>
          <a:lstStyle/>
          <a:p>
            <a:endParaRPr lang="en-US" dirty="0"/>
          </a:p>
        </p:txBody>
      </p:sp>
      <p:sp>
        <p:nvSpPr>
          <p:cNvPr id="5" name="TextBox 4"/>
          <p:cNvSpPr txBox="1"/>
          <p:nvPr/>
        </p:nvSpPr>
        <p:spPr>
          <a:xfrm>
            <a:off x="508361" y="515100"/>
            <a:ext cx="5642606" cy="707886"/>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000" dirty="0" err="1" smtClean="0">
                <a:latin typeface="Gabriola"/>
                <a:cs typeface="Gabriola"/>
              </a:rPr>
              <a:t>Falta</a:t>
            </a:r>
            <a:r>
              <a:rPr lang="en-US" sz="4000" dirty="0" smtClean="0">
                <a:latin typeface="Gabriola"/>
                <a:cs typeface="Gabriola"/>
              </a:rPr>
              <a:t> </a:t>
            </a:r>
            <a:r>
              <a:rPr lang="en-US" sz="4000" dirty="0" err="1" smtClean="0">
                <a:latin typeface="Gabriola"/>
                <a:cs typeface="Gabriola"/>
              </a:rPr>
              <a:t>una</a:t>
            </a:r>
            <a:r>
              <a:rPr lang="en-US" sz="4000" dirty="0" smtClean="0">
                <a:latin typeface="Gabriola"/>
                <a:cs typeface="Gabriola"/>
              </a:rPr>
              <a:t> </a:t>
            </a:r>
            <a:r>
              <a:rPr lang="en-US" sz="4000" dirty="0" err="1" smtClean="0">
                <a:latin typeface="Gabriola"/>
                <a:cs typeface="Gabriola"/>
              </a:rPr>
              <a:t>Tasa</a:t>
            </a:r>
            <a:r>
              <a:rPr lang="en-US" sz="4000" dirty="0" smtClean="0">
                <a:latin typeface="Gabriola"/>
                <a:cs typeface="Gabriola"/>
              </a:rPr>
              <a:t> mas </a:t>
            </a:r>
            <a:r>
              <a:rPr lang="en-US" sz="4000" dirty="0" err="1" smtClean="0">
                <a:latin typeface="Gabriola"/>
                <a:cs typeface="Gabriola"/>
              </a:rPr>
              <a:t>para</a:t>
            </a:r>
            <a:r>
              <a:rPr lang="en-US" sz="4000" dirty="0" smtClean="0">
                <a:latin typeface="Gabriola"/>
                <a:cs typeface="Gabriola"/>
              </a:rPr>
              <a:t> </a:t>
            </a:r>
            <a:r>
              <a:rPr lang="en-US" sz="4000" dirty="0" err="1" smtClean="0">
                <a:latin typeface="Gabriola"/>
                <a:cs typeface="Gabriola"/>
              </a:rPr>
              <a:t>Tomar</a:t>
            </a:r>
            <a:endParaRPr lang="en-US" sz="4000" dirty="0" smtClean="0">
              <a:latin typeface="Gabriola"/>
              <a:cs typeface="Gabriola"/>
            </a:endParaRPr>
          </a:p>
        </p:txBody>
      </p:sp>
      <p:pic>
        <p:nvPicPr>
          <p:cNvPr id="11" name="Picture 10" descr="4goblets04.jpg"/>
          <p:cNvPicPr>
            <a:picLocks noChangeAspect="1"/>
          </p:cNvPicPr>
          <p:nvPr/>
        </p:nvPicPr>
        <p:blipFill rotWithShape="1">
          <a:blip r:embed="rId2">
            <a:extLst>
              <a:ext uri="{BEBA8EAE-BF5A-486C-A8C5-ECC9F3942E4B}">
                <a14:imgProps xmlns:a14="http://schemas.microsoft.com/office/drawing/2010/main">
                  <a14:imgLayer r:embed="rId3">
                    <a14:imgEffect>
                      <a14:backgroundRemoval t="3609" b="92084" l="0" r="99352">
                        <a14:foregroundMark x1="92765" y1="2910" x2="92765" y2="2910"/>
                        <a14:foregroundMark x1="88553" y1="8149" x2="92333" y2="1397"/>
                        <a14:foregroundMark x1="88769" y1="16647" x2="88769" y2="16647"/>
                        <a14:foregroundMark x1="84557" y1="39697" x2="86933" y2="76950"/>
                        <a14:foregroundMark x1="59719" y1="37951" x2="61339" y2="73341"/>
                        <a14:foregroundMark x1="6695" y1="42608" x2="6695" y2="42608"/>
                        <a14:foregroundMark x1="6695" y1="33877" x2="6263" y2="35157"/>
                        <a14:foregroundMark x1="6479" y1="39232" x2="7343" y2="48545"/>
                        <a14:foregroundMark x1="4644" y1="34109" x2="5076" y2="42608"/>
                        <a14:foregroundMark x1="7343" y1="32712" x2="4860" y2="32247"/>
                        <a14:foregroundMark x1="30562" y1="74272" x2="25810" y2="72875"/>
                        <a14:foregroundMark x1="54644" y1="76019" x2="50864" y2="75087"/>
                        <a14:foregroundMark x1="81210" y1="77416" x2="76890" y2="77183"/>
                        <a14:foregroundMark x1="33693" y1="64959" x2="33693" y2="64959"/>
                        <a14:foregroundMark x1="12419" y1="64959" x2="5724" y2="71711"/>
                        <a14:foregroundMark x1="11987" y1="54598" x2="12419" y2="65425"/>
                        <a14:foregroundMark x1="58207" y1="63213" x2="58207" y2="66822"/>
                        <a14:foregroundMark x1="86717" y1="5588" x2="94384" y2="5821"/>
                        <a14:backgroundMark x1="81425" y1="3842" x2="98164" y2="17811"/>
                        <a14:backgroundMark x1="72678" y1="38766" x2="74514" y2="68568"/>
                        <a14:backgroundMark x1="47084" y1="54133" x2="47084" y2="54133"/>
                        <a14:backgroundMark x1="22030" y1="55297" x2="22030" y2="55297"/>
                        <a14:backgroundMark x1="29158" y1="53900" x2="29158" y2="53900"/>
                        <a14:backgroundMark x1="26242" y1="57509" x2="25162" y2="50291"/>
                        <a14:backgroundMark x1="5724" y1="60186" x2="5724" y2="60186"/>
                        <a14:backgroundMark x1="7775" y1="58440" x2="7775" y2="58440"/>
                        <a14:backgroundMark x1="4860" y1="53434" x2="4860" y2="53434"/>
                      </a14:backgroundRemoval>
                    </a14:imgEffect>
                  </a14:imgLayer>
                </a14:imgProps>
              </a:ext>
              <a:ext uri="{28A0092B-C50C-407E-A947-70E740481C1C}">
                <a14:useLocalDpi xmlns:a14="http://schemas.microsoft.com/office/drawing/2010/main" val="0"/>
              </a:ext>
            </a:extLst>
          </a:blip>
          <a:srcRect l="72535" t="27180" b="19423"/>
          <a:stretch/>
        </p:blipFill>
        <p:spPr>
          <a:xfrm>
            <a:off x="6744805" y="263261"/>
            <a:ext cx="2043399" cy="3685359"/>
          </a:xfrm>
          <a:prstGeom prst="rect">
            <a:avLst/>
          </a:prstGeom>
        </p:spPr>
      </p:pic>
      <p:sp>
        <p:nvSpPr>
          <p:cNvPr id="7" name="TextBox 6"/>
          <p:cNvSpPr txBox="1"/>
          <p:nvPr/>
        </p:nvSpPr>
        <p:spPr>
          <a:xfrm>
            <a:off x="508361" y="1496097"/>
            <a:ext cx="5642606" cy="89563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lnSpc>
                <a:spcPct val="70000"/>
              </a:lnSpc>
            </a:pPr>
            <a:r>
              <a:rPr lang="en-US" sz="3600" dirty="0" smtClean="0">
                <a:latin typeface="Gabriola"/>
                <a:cs typeface="Gabriola"/>
              </a:rPr>
              <a:t>Al Sonar de la </a:t>
            </a:r>
            <a:r>
              <a:rPr lang="en-US" sz="3600" dirty="0" err="1" smtClean="0">
                <a:latin typeface="Gabriola"/>
                <a:cs typeface="Gabriola"/>
              </a:rPr>
              <a:t>Ultima</a:t>
            </a:r>
            <a:r>
              <a:rPr lang="en-US" sz="3600" dirty="0" smtClean="0">
                <a:latin typeface="Gabriola"/>
                <a:cs typeface="Gabriola"/>
              </a:rPr>
              <a:t> </a:t>
            </a:r>
            <a:r>
              <a:rPr lang="en-US" sz="3600" dirty="0" err="1" smtClean="0">
                <a:latin typeface="Gabriola"/>
                <a:cs typeface="Gabriola"/>
              </a:rPr>
              <a:t>Trompeta</a:t>
            </a:r>
            <a:r>
              <a:rPr lang="en-US" sz="3600" dirty="0" smtClean="0">
                <a:latin typeface="Gabriola"/>
                <a:cs typeface="Gabriola"/>
              </a:rPr>
              <a:t> </a:t>
            </a:r>
          </a:p>
          <a:p>
            <a:pPr algn="ctr">
              <a:lnSpc>
                <a:spcPct val="70000"/>
              </a:lnSpc>
            </a:pPr>
            <a:r>
              <a:rPr lang="en-US" sz="3600" dirty="0" smtClean="0">
                <a:latin typeface="Gabriola"/>
                <a:cs typeface="Gabriola"/>
              </a:rPr>
              <a:t>En el </a:t>
            </a:r>
            <a:r>
              <a:rPr lang="en-US" sz="3600" dirty="0" err="1" smtClean="0">
                <a:latin typeface="Gabriola"/>
                <a:cs typeface="Gabriola"/>
              </a:rPr>
              <a:t>Día</a:t>
            </a:r>
            <a:r>
              <a:rPr lang="en-US" sz="3600" dirty="0" smtClean="0">
                <a:latin typeface="Gabriola"/>
                <a:cs typeface="Gabriola"/>
              </a:rPr>
              <a:t> de la </a:t>
            </a:r>
            <a:r>
              <a:rPr lang="en-US" sz="3600" dirty="0" err="1" smtClean="0">
                <a:latin typeface="Gabriola"/>
                <a:cs typeface="Gabriola"/>
              </a:rPr>
              <a:t>Memoria</a:t>
            </a:r>
            <a:endParaRPr lang="en-US" sz="3600" dirty="0">
              <a:latin typeface="Gabriola"/>
              <a:cs typeface="Gabriola"/>
            </a:endParaRPr>
          </a:p>
        </p:txBody>
      </p:sp>
      <p:pic>
        <p:nvPicPr>
          <p:cNvPr id="3" name="Picture 2" descr="images-4.jpeg"/>
          <p:cNvPicPr>
            <a:picLocks noChangeAspect="1"/>
          </p:cNvPicPr>
          <p:nvPr/>
        </p:nvPicPr>
        <p:blipFill>
          <a:blip r:embed="rId4">
            <a:extLst>
              <a:ext uri="{BEBA8EAE-BF5A-486C-A8C5-ECC9F3942E4B}">
                <a14:imgProps xmlns:a14="http://schemas.microsoft.com/office/drawing/2010/main">
                  <a14:imgLayer r:embed="rId5">
                    <a14:imgEffect>
                      <a14:backgroundRemoval t="0" b="100000" l="1563" r="100000">
                        <a14:backgroundMark x1="78125" y1="16043" x2="50391" y2="17112"/>
                        <a14:backgroundMark x1="57031" y1="39037" x2="66797" y2="40642"/>
                        <a14:backgroundMark x1="69141" y1="78610" x2="60547" y2="96257"/>
                      </a14:backgroundRemoval>
                    </a14:imgEffect>
                  </a14:imgLayer>
                </a14:imgProps>
              </a:ext>
              <a:ext uri="{28A0092B-C50C-407E-A947-70E740481C1C}">
                <a14:useLocalDpi xmlns:a14="http://schemas.microsoft.com/office/drawing/2010/main" val="0"/>
              </a:ext>
            </a:extLst>
          </a:blip>
          <a:stretch>
            <a:fillRect/>
          </a:stretch>
        </p:blipFill>
        <p:spPr>
          <a:xfrm>
            <a:off x="-531440" y="2462258"/>
            <a:ext cx="5289315" cy="4395742"/>
          </a:xfrm>
          <a:prstGeom prst="rect">
            <a:avLst/>
          </a:prstGeom>
        </p:spPr>
      </p:pic>
      <p:sp>
        <p:nvSpPr>
          <p:cNvPr id="6" name="TextBox 5"/>
          <p:cNvSpPr txBox="1"/>
          <p:nvPr/>
        </p:nvSpPr>
        <p:spPr>
          <a:xfrm>
            <a:off x="4757874" y="4353403"/>
            <a:ext cx="3878125" cy="12834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lnSpc>
                <a:spcPct val="70000"/>
              </a:lnSpc>
            </a:pPr>
            <a:r>
              <a:rPr lang="en-US" sz="3600" dirty="0" smtClean="0">
                <a:latin typeface="Gabriola"/>
                <a:cs typeface="Gabriola"/>
              </a:rPr>
              <a:t> El </a:t>
            </a:r>
            <a:r>
              <a:rPr lang="en-US" sz="3600" dirty="0" err="1" smtClean="0">
                <a:latin typeface="Gabriola"/>
                <a:cs typeface="Gabriola"/>
              </a:rPr>
              <a:t>nos</a:t>
            </a:r>
            <a:r>
              <a:rPr lang="en-US" sz="3600" dirty="0" smtClean="0">
                <a:latin typeface="Gabriola"/>
                <a:cs typeface="Gabriola"/>
              </a:rPr>
              <a:t> </a:t>
            </a:r>
            <a:r>
              <a:rPr lang="en-US" sz="3600" dirty="0" err="1" smtClean="0">
                <a:latin typeface="Gabriola"/>
                <a:cs typeface="Gabriola"/>
              </a:rPr>
              <a:t>Raptara</a:t>
            </a:r>
            <a:r>
              <a:rPr lang="en-US" sz="3600" dirty="0" smtClean="0">
                <a:latin typeface="Gabriola"/>
                <a:cs typeface="Gabriola"/>
              </a:rPr>
              <a:t> </a:t>
            </a:r>
          </a:p>
          <a:p>
            <a:pPr algn="ctr">
              <a:lnSpc>
                <a:spcPct val="70000"/>
              </a:lnSpc>
            </a:pPr>
            <a:r>
              <a:rPr lang="en-US" sz="3600" dirty="0" smtClean="0">
                <a:solidFill>
                  <a:srgbClr val="FFFFFF"/>
                </a:solidFill>
                <a:latin typeface="Gabriola"/>
                <a:cs typeface="Gabriola"/>
              </a:rPr>
              <a:t>Para la </a:t>
            </a:r>
            <a:r>
              <a:rPr lang="en-US" sz="3600" dirty="0" err="1" smtClean="0">
                <a:solidFill>
                  <a:srgbClr val="FFFFFF"/>
                </a:solidFill>
                <a:latin typeface="Gabriola"/>
                <a:cs typeface="Gabriola"/>
              </a:rPr>
              <a:t>Cena</a:t>
            </a:r>
            <a:r>
              <a:rPr lang="en-US" sz="3600" dirty="0" smtClean="0">
                <a:solidFill>
                  <a:srgbClr val="FFFFFF"/>
                </a:solidFill>
                <a:latin typeface="Gabriola"/>
                <a:cs typeface="Gabriola"/>
              </a:rPr>
              <a:t> Matrimonial del Cordero </a:t>
            </a:r>
          </a:p>
        </p:txBody>
      </p:sp>
    </p:spTree>
    <p:extLst>
      <p:ext uri="{BB962C8B-B14F-4D97-AF65-F5344CB8AC3E}">
        <p14:creationId xmlns:p14="http://schemas.microsoft.com/office/powerpoint/2010/main" val="139193530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9144000" cy="6857999"/>
          </a:xfrm>
          <a:prstGeom prst="rect">
            <a:avLst/>
          </a:prstGeom>
          <a:solidFill>
            <a:schemeClr val="accent6">
              <a:lumMod val="50000"/>
            </a:schemeClr>
          </a:solidFill>
        </p:spPr>
        <p:txBody>
          <a:bodyPr wrap="square" rtlCol="0">
            <a:spAutoFit/>
          </a:bodyPr>
          <a:lstStyle/>
          <a:p>
            <a:endParaRPr lang="en-US" dirty="0"/>
          </a:p>
        </p:txBody>
      </p:sp>
      <p:pic>
        <p:nvPicPr>
          <p:cNvPr id="3" name="Picture 2" descr="wedding-supp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958540"/>
            <a:ext cx="9144000" cy="26060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jesuspassover.jpg"/>
          <p:cNvPicPr>
            <a:picLocks noChangeAspect="1"/>
          </p:cNvPicPr>
          <p:nvPr/>
        </p:nvPicPr>
        <p:blipFill>
          <a:blip r:embed="rId3">
            <a:extLst>
              <a:ext uri="{BEBA8EAE-BF5A-486C-A8C5-ECC9F3942E4B}">
                <a14:imgProps xmlns:a14="http://schemas.microsoft.com/office/drawing/2010/main">
                  <a14:imgLayer r:embed="rId4">
                    <a14:imgEffect>
                      <a14:backgroundRemoval t="1389" b="100000" l="0" r="100000">
                        <a14:foregroundMark x1="42130" y1="18403" x2="20370" y2="44097"/>
                        <a14:foregroundMark x1="16204" y1="42361" x2="34259" y2="26042"/>
                        <a14:foregroundMark x1="13426" y1="41319" x2="2315" y2="47917"/>
                        <a14:foregroundMark x1="51389" y1="14583" x2="63889" y2="19444"/>
                        <a14:backgroundMark x1="73611" y1="27083" x2="73611" y2="41319"/>
                        <a14:backgroundMark x1="66204" y1="29167" x2="64352" y2="39583"/>
                        <a14:backgroundMark x1="36574" y1="13194" x2="5556" y2="40625"/>
                      </a14:backgroundRemoval>
                    </a14:imgEffect>
                  </a14:imgLayer>
                </a14:imgProps>
              </a:ext>
              <a:ext uri="{28A0092B-C50C-407E-A947-70E740481C1C}">
                <a14:useLocalDpi xmlns:a14="http://schemas.microsoft.com/office/drawing/2010/main" val="0"/>
              </a:ext>
            </a:extLst>
          </a:blip>
          <a:stretch>
            <a:fillRect/>
          </a:stretch>
        </p:blipFill>
        <p:spPr>
          <a:xfrm>
            <a:off x="0" y="1"/>
            <a:ext cx="2441149" cy="3706182"/>
          </a:xfrm>
          <a:prstGeom prst="rect">
            <a:avLst/>
          </a:prstGeom>
        </p:spPr>
      </p:pic>
      <p:pic>
        <p:nvPicPr>
          <p:cNvPr id="11" name="Picture 10" descr="4goblets04.jpg"/>
          <p:cNvPicPr>
            <a:picLocks noChangeAspect="1"/>
          </p:cNvPicPr>
          <p:nvPr/>
        </p:nvPicPr>
        <p:blipFill rotWithShape="1">
          <a:blip r:embed="rId5">
            <a:extLst>
              <a:ext uri="{BEBA8EAE-BF5A-486C-A8C5-ECC9F3942E4B}">
                <a14:imgProps xmlns:a14="http://schemas.microsoft.com/office/drawing/2010/main">
                  <a14:imgLayer r:embed="rId6">
                    <a14:imgEffect>
                      <a14:backgroundRemoval t="3609" b="92084" l="0" r="99352">
                        <a14:foregroundMark x1="92765" y1="2910" x2="92765" y2="2910"/>
                        <a14:foregroundMark x1="88553" y1="8149" x2="92333" y2="1397"/>
                        <a14:foregroundMark x1="88769" y1="16647" x2="88769" y2="16647"/>
                        <a14:foregroundMark x1="84557" y1="39697" x2="86933" y2="76950"/>
                        <a14:foregroundMark x1="59719" y1="37951" x2="61339" y2="73341"/>
                        <a14:foregroundMark x1="6695" y1="42608" x2="6695" y2="42608"/>
                        <a14:foregroundMark x1="6695" y1="33877" x2="6263" y2="35157"/>
                        <a14:foregroundMark x1="6479" y1="39232" x2="7343" y2="48545"/>
                        <a14:foregroundMark x1="4644" y1="34109" x2="5076" y2="42608"/>
                        <a14:foregroundMark x1="7343" y1="32712" x2="4860" y2="32247"/>
                        <a14:foregroundMark x1="30562" y1="74272" x2="25810" y2="72875"/>
                        <a14:foregroundMark x1="54644" y1="76019" x2="50864" y2="75087"/>
                        <a14:foregroundMark x1="81210" y1="77416" x2="76890" y2="77183"/>
                        <a14:foregroundMark x1="33693" y1="64959" x2="33693" y2="64959"/>
                        <a14:foregroundMark x1="12419" y1="64959" x2="5724" y2="71711"/>
                        <a14:foregroundMark x1="11987" y1="54598" x2="12419" y2="65425"/>
                        <a14:foregroundMark x1="58207" y1="63213" x2="58207" y2="66822"/>
                        <a14:foregroundMark x1="86717" y1="5588" x2="94384" y2="5821"/>
                        <a14:backgroundMark x1="81425" y1="3842" x2="98164" y2="17811"/>
                        <a14:backgroundMark x1="72678" y1="38766" x2="74514" y2="68568"/>
                        <a14:backgroundMark x1="47084" y1="54133" x2="47084" y2="54133"/>
                        <a14:backgroundMark x1="22030" y1="55297" x2="22030" y2="55297"/>
                        <a14:backgroundMark x1="29158" y1="53900" x2="29158" y2="53900"/>
                        <a14:backgroundMark x1="26242" y1="57509" x2="25162" y2="50291"/>
                        <a14:backgroundMark x1="5724" y1="60186" x2="5724" y2="60186"/>
                        <a14:backgroundMark x1="7775" y1="58440" x2="7775" y2="58440"/>
                        <a14:backgroundMark x1="4860" y1="53434" x2="4860" y2="53434"/>
                      </a14:backgroundRemoval>
                    </a14:imgEffect>
                  </a14:imgLayer>
                </a14:imgProps>
              </a:ext>
              <a:ext uri="{28A0092B-C50C-407E-A947-70E740481C1C}">
                <a14:useLocalDpi xmlns:a14="http://schemas.microsoft.com/office/drawing/2010/main" val="0"/>
              </a:ext>
            </a:extLst>
          </a:blip>
          <a:srcRect t="27180" b="19423"/>
          <a:stretch/>
        </p:blipFill>
        <p:spPr>
          <a:xfrm>
            <a:off x="4993945" y="318465"/>
            <a:ext cx="3863466" cy="1913727"/>
          </a:xfrm>
          <a:prstGeom prst="rect">
            <a:avLst/>
          </a:prstGeom>
        </p:spPr>
      </p:pic>
      <p:sp>
        <p:nvSpPr>
          <p:cNvPr id="13" name="TextBox 12"/>
          <p:cNvSpPr txBox="1"/>
          <p:nvPr/>
        </p:nvSpPr>
        <p:spPr>
          <a:xfrm>
            <a:off x="1814377" y="318465"/>
            <a:ext cx="2998140" cy="12834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lnSpc>
                <a:spcPct val="70000"/>
              </a:lnSpc>
            </a:pPr>
            <a:r>
              <a:rPr lang="en-US" sz="3600" dirty="0" smtClean="0">
                <a:solidFill>
                  <a:srgbClr val="FFFFFF"/>
                </a:solidFill>
                <a:latin typeface="Gabriola"/>
                <a:cs typeface="Gabriola"/>
              </a:rPr>
              <a:t> </a:t>
            </a:r>
            <a:r>
              <a:rPr lang="en-US" sz="3600" dirty="0" err="1">
                <a:solidFill>
                  <a:srgbClr val="FFFFFF"/>
                </a:solidFill>
                <a:latin typeface="Gabriola"/>
                <a:cs typeface="Gabriola"/>
              </a:rPr>
              <a:t>vamos</a:t>
            </a:r>
            <a:r>
              <a:rPr lang="en-US" sz="3600" dirty="0">
                <a:solidFill>
                  <a:srgbClr val="FFFFFF"/>
                </a:solidFill>
                <a:latin typeface="Gabriola"/>
                <a:cs typeface="Gabriola"/>
              </a:rPr>
              <a:t> a </a:t>
            </a:r>
            <a:r>
              <a:rPr lang="en-US" sz="3600" dirty="0" err="1" smtClean="0">
                <a:solidFill>
                  <a:srgbClr val="FFFFFF"/>
                </a:solidFill>
                <a:latin typeface="Gabriola"/>
                <a:cs typeface="Gabriola"/>
              </a:rPr>
              <a:t>beber</a:t>
            </a:r>
            <a:endParaRPr lang="en-US" sz="3600" dirty="0">
              <a:solidFill>
                <a:srgbClr val="FFFFFF"/>
              </a:solidFill>
              <a:latin typeface="Gabriola"/>
              <a:cs typeface="Gabriola"/>
            </a:endParaRPr>
          </a:p>
          <a:p>
            <a:pPr algn="ctr">
              <a:lnSpc>
                <a:spcPct val="70000"/>
              </a:lnSpc>
            </a:pPr>
            <a:r>
              <a:rPr lang="en-US" sz="3600" dirty="0">
                <a:solidFill>
                  <a:srgbClr val="FFFFFF"/>
                </a:solidFill>
                <a:latin typeface="Gabriola"/>
                <a:cs typeface="Gabriola"/>
              </a:rPr>
              <a:t>  la Copa de la </a:t>
            </a:r>
            <a:r>
              <a:rPr lang="en-US" sz="3600" dirty="0" err="1">
                <a:solidFill>
                  <a:srgbClr val="FFFFFF"/>
                </a:solidFill>
                <a:latin typeface="Gabriola"/>
                <a:cs typeface="Gabriola"/>
              </a:rPr>
              <a:t>boda</a:t>
            </a:r>
            <a:endParaRPr lang="en-US" sz="3600" dirty="0">
              <a:solidFill>
                <a:srgbClr val="FFFFFF"/>
              </a:solidFill>
              <a:latin typeface="Gabriola"/>
              <a:cs typeface="Gabriola"/>
            </a:endParaRPr>
          </a:p>
          <a:p>
            <a:pPr>
              <a:lnSpc>
                <a:spcPct val="70000"/>
              </a:lnSpc>
            </a:pPr>
            <a:r>
              <a:rPr lang="en-US" sz="3600" dirty="0">
                <a:solidFill>
                  <a:srgbClr val="FFFFFF"/>
                </a:solidFill>
                <a:latin typeface="Gabriola"/>
                <a:cs typeface="Gabriola"/>
              </a:rPr>
              <a:t>  </a:t>
            </a:r>
            <a:r>
              <a:rPr lang="en-US" sz="3600" dirty="0" smtClean="0">
                <a:solidFill>
                  <a:srgbClr val="FFFFFF"/>
                </a:solidFill>
                <a:latin typeface="Gabriola"/>
                <a:cs typeface="Gabriola"/>
              </a:rPr>
              <a:t>      </a:t>
            </a:r>
            <a:r>
              <a:rPr lang="en-US" sz="3600" dirty="0" err="1" smtClean="0">
                <a:solidFill>
                  <a:srgbClr val="FFFFFF"/>
                </a:solidFill>
                <a:latin typeface="Gabriola"/>
                <a:cs typeface="Gabriola"/>
              </a:rPr>
              <a:t>junto</a:t>
            </a:r>
            <a:r>
              <a:rPr lang="en-US" sz="3600" dirty="0" smtClean="0">
                <a:solidFill>
                  <a:srgbClr val="FFFFFF"/>
                </a:solidFill>
                <a:latin typeface="Gabriola"/>
                <a:cs typeface="Gabriola"/>
              </a:rPr>
              <a:t> </a:t>
            </a:r>
            <a:r>
              <a:rPr lang="en-US" sz="3600" dirty="0">
                <a:solidFill>
                  <a:srgbClr val="FFFFFF"/>
                </a:solidFill>
                <a:latin typeface="Gabriola"/>
                <a:cs typeface="Gabriola"/>
              </a:rPr>
              <a:t>con </a:t>
            </a:r>
            <a:r>
              <a:rPr lang="en-US" sz="3600" dirty="0" err="1">
                <a:solidFill>
                  <a:srgbClr val="FFFFFF"/>
                </a:solidFill>
                <a:latin typeface="Gabriola"/>
                <a:cs typeface="Gabriola"/>
              </a:rPr>
              <a:t>Él</a:t>
            </a:r>
            <a:endParaRPr lang="en-US" sz="3600" dirty="0">
              <a:solidFill>
                <a:srgbClr val="FFFFFF"/>
              </a:solidFill>
              <a:latin typeface="Gabriola"/>
              <a:cs typeface="Gabriola"/>
            </a:endParaRPr>
          </a:p>
        </p:txBody>
      </p:sp>
      <p:sp>
        <p:nvSpPr>
          <p:cNvPr id="14" name="TextBox 13"/>
          <p:cNvSpPr txBox="1"/>
          <p:nvPr/>
        </p:nvSpPr>
        <p:spPr>
          <a:xfrm>
            <a:off x="2441149" y="2306448"/>
            <a:ext cx="6581204" cy="1104918"/>
          </a:xfrm>
          <a:prstGeom prst="rect">
            <a:avLst/>
          </a:prstGeom>
          <a:noFill/>
        </p:spPr>
        <p:txBody>
          <a:bodyPr wrap="square" rtlCol="0">
            <a:spAutoFit/>
          </a:bodyPr>
          <a:lstStyle/>
          <a:p>
            <a:pPr algn="ctr">
              <a:lnSpc>
                <a:spcPct val="70000"/>
              </a:lnSpc>
            </a:pPr>
            <a:r>
              <a:rPr lang="en-US" sz="3200" dirty="0" smtClean="0">
                <a:solidFill>
                  <a:schemeClr val="bg1"/>
                </a:solidFill>
                <a:latin typeface="Gabriola"/>
                <a:cs typeface="Gabriola"/>
              </a:rPr>
              <a:t>“</a:t>
            </a:r>
            <a:r>
              <a:rPr lang="en-US" sz="3200" b="1" dirty="0">
                <a:latin typeface="Gabriola"/>
                <a:cs typeface="Gabriola"/>
              </a:rPr>
              <a:t> </a:t>
            </a:r>
            <a:r>
              <a:rPr lang="en-US" sz="3200" dirty="0" err="1">
                <a:solidFill>
                  <a:srgbClr val="FFFFFF"/>
                </a:solidFill>
                <a:latin typeface="Gabriola"/>
                <a:cs typeface="Gabriola"/>
              </a:rPr>
              <a:t>Os</a:t>
            </a:r>
            <a:r>
              <a:rPr lang="en-US" sz="3200" dirty="0">
                <a:solidFill>
                  <a:srgbClr val="FFFFFF"/>
                </a:solidFill>
                <a:latin typeface="Gabriola"/>
                <a:cs typeface="Gabriola"/>
              </a:rPr>
              <a:t> </a:t>
            </a:r>
            <a:r>
              <a:rPr lang="en-US" sz="3200" dirty="0" err="1">
                <a:solidFill>
                  <a:srgbClr val="FFFFFF"/>
                </a:solidFill>
                <a:latin typeface="Gabriola"/>
                <a:cs typeface="Gabriola"/>
              </a:rPr>
              <a:t>digo</a:t>
            </a:r>
            <a:r>
              <a:rPr lang="en-US" sz="3200" dirty="0">
                <a:solidFill>
                  <a:srgbClr val="FFFFFF"/>
                </a:solidFill>
                <a:latin typeface="Gabriola"/>
                <a:cs typeface="Gabriola"/>
              </a:rPr>
              <a:t> </a:t>
            </a:r>
            <a:r>
              <a:rPr lang="en-US" sz="3200" dirty="0" err="1">
                <a:solidFill>
                  <a:srgbClr val="FFFFFF"/>
                </a:solidFill>
                <a:latin typeface="Gabriola"/>
                <a:cs typeface="Gabriola"/>
              </a:rPr>
              <a:t>que</a:t>
            </a:r>
            <a:r>
              <a:rPr lang="en-US" sz="3200" dirty="0">
                <a:solidFill>
                  <a:srgbClr val="FFFFFF"/>
                </a:solidFill>
                <a:latin typeface="Gabriola"/>
                <a:cs typeface="Gabriola"/>
              </a:rPr>
              <a:t> </a:t>
            </a:r>
            <a:r>
              <a:rPr lang="en-US" sz="3200" dirty="0" err="1">
                <a:solidFill>
                  <a:srgbClr val="FFFFFF"/>
                </a:solidFill>
                <a:latin typeface="Gabriola"/>
                <a:cs typeface="Gabriola"/>
              </a:rPr>
              <a:t>desde</a:t>
            </a:r>
            <a:r>
              <a:rPr lang="en-US" sz="3200" dirty="0">
                <a:solidFill>
                  <a:srgbClr val="FFFFFF"/>
                </a:solidFill>
                <a:latin typeface="Gabriola"/>
                <a:cs typeface="Gabriola"/>
              </a:rPr>
              <a:t> </a:t>
            </a:r>
            <a:r>
              <a:rPr lang="en-US" sz="3200" dirty="0" err="1">
                <a:solidFill>
                  <a:srgbClr val="FFFFFF"/>
                </a:solidFill>
                <a:latin typeface="Gabriola"/>
                <a:cs typeface="Gabriola"/>
              </a:rPr>
              <a:t>ahora</a:t>
            </a:r>
            <a:r>
              <a:rPr lang="en-US" sz="3200" dirty="0">
                <a:solidFill>
                  <a:srgbClr val="FFFFFF"/>
                </a:solidFill>
                <a:latin typeface="Gabriola"/>
                <a:cs typeface="Gabriola"/>
              </a:rPr>
              <a:t> no </a:t>
            </a:r>
            <a:r>
              <a:rPr lang="en-US" sz="3200" dirty="0" err="1">
                <a:solidFill>
                  <a:srgbClr val="FFFFFF"/>
                </a:solidFill>
                <a:latin typeface="Gabriola"/>
                <a:cs typeface="Gabriola"/>
              </a:rPr>
              <a:t>beberé</a:t>
            </a:r>
            <a:r>
              <a:rPr lang="en-US" sz="3200" dirty="0">
                <a:solidFill>
                  <a:srgbClr val="FFFFFF"/>
                </a:solidFill>
                <a:latin typeface="Gabriola"/>
                <a:cs typeface="Gabriola"/>
              </a:rPr>
              <a:t> </a:t>
            </a:r>
            <a:r>
              <a:rPr lang="en-US" sz="3200" dirty="0" err="1">
                <a:solidFill>
                  <a:srgbClr val="FFFFFF"/>
                </a:solidFill>
                <a:latin typeface="Gabriola"/>
                <a:cs typeface="Gabriola"/>
              </a:rPr>
              <a:t>más</a:t>
            </a:r>
            <a:r>
              <a:rPr lang="en-US" sz="3200" dirty="0">
                <a:solidFill>
                  <a:srgbClr val="FFFFFF"/>
                </a:solidFill>
                <a:latin typeface="Gabriola"/>
                <a:cs typeface="Gabriola"/>
              </a:rPr>
              <a:t> de </a:t>
            </a:r>
            <a:r>
              <a:rPr lang="en-US" sz="3200" dirty="0" err="1">
                <a:solidFill>
                  <a:srgbClr val="FFFFFF"/>
                </a:solidFill>
                <a:latin typeface="Gabriola"/>
                <a:cs typeface="Gabriola"/>
              </a:rPr>
              <a:t>este</a:t>
            </a:r>
            <a:r>
              <a:rPr lang="en-US" sz="3200" dirty="0">
                <a:solidFill>
                  <a:srgbClr val="FFFFFF"/>
                </a:solidFill>
                <a:latin typeface="Gabriola"/>
                <a:cs typeface="Gabriola"/>
              </a:rPr>
              <a:t> </a:t>
            </a:r>
            <a:r>
              <a:rPr lang="en-US" sz="3200" dirty="0" err="1">
                <a:solidFill>
                  <a:srgbClr val="FFFFFF"/>
                </a:solidFill>
                <a:latin typeface="Gabriola"/>
                <a:cs typeface="Gabriola"/>
              </a:rPr>
              <a:t>fruto</a:t>
            </a:r>
            <a:r>
              <a:rPr lang="en-US" sz="3200" dirty="0">
                <a:solidFill>
                  <a:srgbClr val="FFFFFF"/>
                </a:solidFill>
                <a:latin typeface="Gabriola"/>
                <a:cs typeface="Gabriola"/>
              </a:rPr>
              <a:t> de la vid hasta </a:t>
            </a:r>
            <a:r>
              <a:rPr lang="en-US" sz="3200" dirty="0" err="1">
                <a:solidFill>
                  <a:srgbClr val="FFFFFF"/>
                </a:solidFill>
                <a:latin typeface="Gabriola"/>
                <a:cs typeface="Gabriola"/>
              </a:rPr>
              <a:t>aquel</a:t>
            </a:r>
            <a:r>
              <a:rPr lang="en-US" sz="3200" dirty="0">
                <a:solidFill>
                  <a:srgbClr val="FFFFFF"/>
                </a:solidFill>
                <a:latin typeface="Gabriola"/>
                <a:cs typeface="Gabriola"/>
              </a:rPr>
              <a:t> </a:t>
            </a:r>
            <a:r>
              <a:rPr lang="en-US" sz="3200" dirty="0" err="1">
                <a:solidFill>
                  <a:srgbClr val="FFFFFF"/>
                </a:solidFill>
                <a:latin typeface="Gabriola"/>
                <a:cs typeface="Gabriola"/>
              </a:rPr>
              <a:t>día</a:t>
            </a:r>
            <a:r>
              <a:rPr lang="en-US" sz="3200" dirty="0">
                <a:solidFill>
                  <a:srgbClr val="FFFFFF"/>
                </a:solidFill>
                <a:latin typeface="Gabriola"/>
                <a:cs typeface="Gabriola"/>
              </a:rPr>
              <a:t> en </a:t>
            </a:r>
            <a:r>
              <a:rPr lang="en-US" sz="3200" dirty="0" err="1" smtClean="0">
                <a:solidFill>
                  <a:srgbClr val="FFFFFF"/>
                </a:solidFill>
                <a:latin typeface="Gabriola"/>
                <a:cs typeface="Gabriola"/>
              </a:rPr>
              <a:t>que</a:t>
            </a:r>
            <a:r>
              <a:rPr lang="en-US" sz="3200" dirty="0" smtClean="0">
                <a:solidFill>
                  <a:srgbClr val="FFFFFF"/>
                </a:solidFill>
                <a:latin typeface="Gabriola"/>
                <a:cs typeface="Gabriola"/>
              </a:rPr>
              <a:t> </a:t>
            </a:r>
            <a:r>
              <a:rPr lang="en-US" sz="3200" dirty="0">
                <a:solidFill>
                  <a:srgbClr val="FFFFFF"/>
                </a:solidFill>
                <a:latin typeface="Gabriola"/>
                <a:cs typeface="Gabriola"/>
              </a:rPr>
              <a:t>lo </a:t>
            </a:r>
            <a:r>
              <a:rPr lang="en-US" sz="2800" dirty="0" err="1">
                <a:solidFill>
                  <a:srgbClr val="FFFFFF"/>
                </a:solidFill>
                <a:latin typeface="Gabriola"/>
                <a:cs typeface="Gabriola"/>
              </a:rPr>
              <a:t>beba</a:t>
            </a:r>
            <a:r>
              <a:rPr lang="en-US" sz="2800" dirty="0">
                <a:solidFill>
                  <a:srgbClr val="FFFFFF"/>
                </a:solidFill>
                <a:latin typeface="Gabriola"/>
                <a:cs typeface="Gabriola"/>
              </a:rPr>
              <a:t> </a:t>
            </a:r>
            <a:r>
              <a:rPr lang="en-US" sz="2800" dirty="0" err="1">
                <a:solidFill>
                  <a:srgbClr val="FFFFFF"/>
                </a:solidFill>
                <a:latin typeface="Gabriola"/>
                <a:cs typeface="Gabriola"/>
              </a:rPr>
              <a:t>nuevo</a:t>
            </a:r>
            <a:r>
              <a:rPr lang="en-US" sz="2800" dirty="0">
                <a:solidFill>
                  <a:srgbClr val="FFFFFF"/>
                </a:solidFill>
                <a:latin typeface="Gabriola"/>
                <a:cs typeface="Gabriola"/>
              </a:rPr>
              <a:t> con </a:t>
            </a:r>
            <a:r>
              <a:rPr lang="en-US" sz="2800" dirty="0" err="1">
                <a:solidFill>
                  <a:srgbClr val="FFFFFF"/>
                </a:solidFill>
                <a:latin typeface="Gabriola"/>
                <a:cs typeface="Gabriola"/>
              </a:rPr>
              <a:t>vosotros</a:t>
            </a:r>
            <a:r>
              <a:rPr lang="en-US" sz="2800" dirty="0">
                <a:solidFill>
                  <a:srgbClr val="FFFFFF"/>
                </a:solidFill>
                <a:latin typeface="Gabriola"/>
                <a:cs typeface="Gabriola"/>
              </a:rPr>
              <a:t> en el </a:t>
            </a:r>
            <a:r>
              <a:rPr lang="en-US" sz="2800" dirty="0" err="1">
                <a:solidFill>
                  <a:srgbClr val="FFFFFF"/>
                </a:solidFill>
                <a:latin typeface="Gabriola"/>
                <a:cs typeface="Gabriola"/>
              </a:rPr>
              <a:t>reino</a:t>
            </a:r>
            <a:r>
              <a:rPr lang="en-US" sz="2800" dirty="0">
                <a:solidFill>
                  <a:srgbClr val="FFFFFF"/>
                </a:solidFill>
                <a:latin typeface="Gabriola"/>
                <a:cs typeface="Gabriola"/>
              </a:rPr>
              <a:t> de mi </a:t>
            </a:r>
            <a:r>
              <a:rPr lang="en-US" sz="2800" dirty="0" smtClean="0">
                <a:solidFill>
                  <a:srgbClr val="FFFFFF"/>
                </a:solidFill>
                <a:latin typeface="Gabriola"/>
                <a:cs typeface="Gabriola"/>
              </a:rPr>
              <a:t>Padre</a:t>
            </a:r>
            <a:r>
              <a:rPr lang="en-US" sz="2800" dirty="0">
                <a:solidFill>
                  <a:srgbClr val="FFFFFF"/>
                </a:solidFill>
                <a:latin typeface="Gabriola"/>
                <a:cs typeface="Gabriola"/>
              </a:rPr>
              <a:t>.</a:t>
            </a:r>
            <a:r>
              <a:rPr lang="en-US" sz="2800" dirty="0" smtClean="0">
                <a:solidFill>
                  <a:schemeClr val="bg1"/>
                </a:solidFill>
                <a:latin typeface="Gabriola"/>
                <a:cs typeface="Gabriola"/>
              </a:rPr>
              <a:t>”    Mateo 26: 29</a:t>
            </a:r>
            <a:endParaRPr lang="en-US" sz="2800" dirty="0">
              <a:solidFill>
                <a:schemeClr val="bg1"/>
              </a:solidFill>
              <a:latin typeface="Gabriola"/>
              <a:cs typeface="Gabriola"/>
            </a:endParaRPr>
          </a:p>
        </p:txBody>
      </p:sp>
    </p:spTree>
    <p:extLst>
      <p:ext uri="{BB962C8B-B14F-4D97-AF65-F5344CB8AC3E}">
        <p14:creationId xmlns:p14="http://schemas.microsoft.com/office/powerpoint/2010/main" val="25994457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9144000" cy="6857999"/>
          </a:xfrm>
          <a:prstGeom prst="rect">
            <a:avLst/>
          </a:prstGeom>
          <a:solidFill>
            <a:srgbClr val="984807"/>
          </a:solidFill>
        </p:spPr>
        <p:txBody>
          <a:bodyPr wrap="square" rtlCol="0">
            <a:spAutoFit/>
          </a:bodyPr>
          <a:lstStyle/>
          <a:p>
            <a:endParaRPr lang="en-US" dirty="0"/>
          </a:p>
        </p:txBody>
      </p:sp>
      <p:pic>
        <p:nvPicPr>
          <p:cNvPr id="8" name="Picture 7" descr="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322" y="457200"/>
            <a:ext cx="8016698" cy="50630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0" y="5332532"/>
            <a:ext cx="5401733" cy="646331"/>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600" dirty="0" smtClean="0">
                <a:latin typeface="Gabriola"/>
                <a:cs typeface="Gabriola"/>
              </a:rPr>
              <a:t>  </a:t>
            </a:r>
            <a:r>
              <a:rPr lang="en-US" sz="3600" dirty="0" err="1" smtClean="0">
                <a:latin typeface="Gabriola"/>
                <a:cs typeface="Gabriola"/>
              </a:rPr>
              <a:t>Cuándo</a:t>
            </a:r>
            <a:r>
              <a:rPr lang="en-US" sz="3600" dirty="0" smtClean="0">
                <a:latin typeface="Gabriola"/>
                <a:cs typeface="Gabriola"/>
              </a:rPr>
              <a:t> </a:t>
            </a:r>
            <a:r>
              <a:rPr lang="en-US" sz="3600" dirty="0" err="1">
                <a:latin typeface="Gabriola"/>
                <a:cs typeface="Gabriola"/>
              </a:rPr>
              <a:t>estos</a:t>
            </a:r>
            <a:r>
              <a:rPr lang="en-US" sz="3600" dirty="0">
                <a:latin typeface="Gabriola"/>
                <a:cs typeface="Gabriola"/>
              </a:rPr>
              <a:t> </a:t>
            </a:r>
            <a:r>
              <a:rPr lang="en-US" sz="3600" dirty="0" err="1">
                <a:latin typeface="Gabriola"/>
                <a:cs typeface="Gabriola"/>
              </a:rPr>
              <a:t>L</a:t>
            </a:r>
            <a:r>
              <a:rPr lang="en-US" sz="3600" dirty="0" err="1" smtClean="0">
                <a:latin typeface="Gabriola"/>
                <a:cs typeface="Gabriola"/>
              </a:rPr>
              <a:t>ibros</a:t>
            </a:r>
            <a:r>
              <a:rPr lang="en-US" sz="3600" dirty="0" smtClean="0">
                <a:latin typeface="Gabriola"/>
                <a:cs typeface="Gabriola"/>
              </a:rPr>
              <a:t> </a:t>
            </a:r>
            <a:r>
              <a:rPr lang="en-US" sz="3600" dirty="0" err="1" smtClean="0">
                <a:latin typeface="Gabriola"/>
                <a:cs typeface="Gabriola"/>
              </a:rPr>
              <a:t>abren</a:t>
            </a:r>
            <a:r>
              <a:rPr lang="en-US" sz="3600" dirty="0" smtClean="0">
                <a:latin typeface="Gabriola"/>
                <a:cs typeface="Gabriola"/>
              </a:rPr>
              <a:t>,  </a:t>
            </a:r>
            <a:r>
              <a:rPr lang="en-US" sz="3600" dirty="0" err="1" smtClean="0">
                <a:latin typeface="Gabriola"/>
                <a:cs typeface="Gabriola"/>
              </a:rPr>
              <a:t>habrán</a:t>
            </a:r>
            <a:endParaRPr lang="en-US" sz="3600" dirty="0" smtClean="0">
              <a:latin typeface="Gabriola"/>
              <a:cs typeface="Gabriola"/>
            </a:endParaRPr>
          </a:p>
        </p:txBody>
      </p:sp>
      <p:sp>
        <p:nvSpPr>
          <p:cNvPr id="2" name="TextBox 1"/>
          <p:cNvSpPr txBox="1"/>
          <p:nvPr/>
        </p:nvSpPr>
        <p:spPr>
          <a:xfrm>
            <a:off x="662132" y="5843938"/>
            <a:ext cx="7620688" cy="646331"/>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600" dirty="0" err="1">
                <a:solidFill>
                  <a:srgbClr val="FFFFFF"/>
                </a:solidFill>
                <a:latin typeface="Gabriola"/>
                <a:cs typeface="Gabriola"/>
              </a:rPr>
              <a:t>Recompensas</a:t>
            </a:r>
            <a:r>
              <a:rPr lang="en-US" sz="3600" dirty="0">
                <a:solidFill>
                  <a:srgbClr val="FFFFFF"/>
                </a:solidFill>
                <a:latin typeface="Gabriola"/>
                <a:cs typeface="Gabriola"/>
              </a:rPr>
              <a:t> </a:t>
            </a:r>
            <a:r>
              <a:rPr lang="en-US" sz="3600" dirty="0" err="1">
                <a:solidFill>
                  <a:srgbClr val="FFFFFF"/>
                </a:solidFill>
                <a:latin typeface="Gabriola"/>
                <a:cs typeface="Gabriola"/>
              </a:rPr>
              <a:t>por</a:t>
            </a:r>
            <a:r>
              <a:rPr lang="en-US" sz="3600" dirty="0">
                <a:solidFill>
                  <a:srgbClr val="FFFFFF"/>
                </a:solidFill>
                <a:latin typeface="Gabriola"/>
                <a:cs typeface="Gabriola"/>
              </a:rPr>
              <a:t> </a:t>
            </a:r>
            <a:r>
              <a:rPr lang="en-US" sz="3600" dirty="0" err="1" smtClean="0">
                <a:solidFill>
                  <a:srgbClr val="FFFFFF"/>
                </a:solidFill>
                <a:latin typeface="Gabriola"/>
                <a:cs typeface="Gabriola"/>
              </a:rPr>
              <a:t>Creyentes</a:t>
            </a:r>
            <a:r>
              <a:rPr lang="en-US" sz="3600" dirty="0" smtClean="0">
                <a:solidFill>
                  <a:srgbClr val="FFFFFF"/>
                </a:solidFill>
                <a:latin typeface="Gabriola"/>
                <a:cs typeface="Gabriola"/>
              </a:rPr>
              <a:t> </a:t>
            </a:r>
            <a:r>
              <a:rPr lang="en-US" sz="3600" dirty="0">
                <a:solidFill>
                  <a:srgbClr val="FFFFFF"/>
                </a:solidFill>
                <a:latin typeface="Gabriola"/>
                <a:cs typeface="Gabriola"/>
              </a:rPr>
              <a:t> </a:t>
            </a:r>
            <a:r>
              <a:rPr lang="en-US" sz="3600" dirty="0" smtClean="0">
                <a:solidFill>
                  <a:srgbClr val="FFFFFF"/>
                </a:solidFill>
                <a:latin typeface="Gabriola"/>
                <a:cs typeface="Gabriola"/>
              </a:rPr>
              <a:t>   -   El </a:t>
            </a:r>
            <a:r>
              <a:rPr lang="en-US" sz="3600" dirty="0" err="1" smtClean="0">
                <a:solidFill>
                  <a:srgbClr val="FFFFFF"/>
                </a:solidFill>
                <a:latin typeface="Gabriola"/>
                <a:cs typeface="Gabriola"/>
              </a:rPr>
              <a:t>Asiento</a:t>
            </a:r>
            <a:r>
              <a:rPr lang="en-US" sz="3600" dirty="0" smtClean="0">
                <a:solidFill>
                  <a:srgbClr val="FFFFFF"/>
                </a:solidFill>
                <a:latin typeface="Gabriola"/>
                <a:cs typeface="Gabriola"/>
              </a:rPr>
              <a:t> Bema</a:t>
            </a:r>
            <a:endParaRPr lang="en-US" sz="3600" dirty="0">
              <a:solidFill>
                <a:srgbClr val="FFFFFF"/>
              </a:solidFill>
              <a:latin typeface="Gabriola"/>
              <a:cs typeface="Gabriola"/>
            </a:endParaRPr>
          </a:p>
        </p:txBody>
      </p:sp>
    </p:spTree>
    <p:extLst>
      <p:ext uri="{BB962C8B-B14F-4D97-AF65-F5344CB8AC3E}">
        <p14:creationId xmlns:p14="http://schemas.microsoft.com/office/powerpoint/2010/main" val="266889138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7999"/>
          </a:xfrm>
          <a:prstGeom prst="rect">
            <a:avLst/>
          </a:prstGeom>
          <a:solidFill>
            <a:srgbClr val="984807"/>
          </a:solidFill>
        </p:spPr>
        <p:txBody>
          <a:bodyPr wrap="square" rtlCol="0">
            <a:spAutoFit/>
          </a:bodyPr>
          <a:lstStyle/>
          <a:p>
            <a:endParaRPr lang="en-US" dirty="0"/>
          </a:p>
        </p:txBody>
      </p:sp>
      <p:sp>
        <p:nvSpPr>
          <p:cNvPr id="6" name="TextBox 5"/>
          <p:cNvSpPr txBox="1"/>
          <p:nvPr/>
        </p:nvSpPr>
        <p:spPr>
          <a:xfrm>
            <a:off x="372533" y="4912687"/>
            <a:ext cx="8974667" cy="150810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300" dirty="0" err="1" smtClean="0">
                <a:latin typeface="Papyrus"/>
                <a:cs typeface="Papyrus"/>
              </a:rPr>
              <a:t>Despues</a:t>
            </a:r>
            <a:r>
              <a:rPr lang="en-US" sz="2300" dirty="0">
                <a:latin typeface="Papyrus"/>
                <a:cs typeface="Papyrus"/>
              </a:rPr>
              <a:t> </a:t>
            </a:r>
            <a:r>
              <a:rPr lang="en-US" sz="2300" dirty="0" smtClean="0">
                <a:latin typeface="Papyrus"/>
                <a:cs typeface="Papyrus"/>
              </a:rPr>
              <a:t>del </a:t>
            </a:r>
            <a:r>
              <a:rPr lang="en-US" sz="2300" dirty="0" err="1" smtClean="0">
                <a:latin typeface="Papyrus"/>
                <a:cs typeface="Papyrus"/>
              </a:rPr>
              <a:t>Millenio</a:t>
            </a:r>
            <a:r>
              <a:rPr lang="en-US" sz="2300" dirty="0" smtClean="0">
                <a:latin typeface="Papyrus"/>
                <a:cs typeface="Papyrus"/>
              </a:rPr>
              <a:t>….</a:t>
            </a:r>
            <a:r>
              <a:rPr lang="en-US" sz="2300" dirty="0" err="1" smtClean="0">
                <a:latin typeface="Papyrus"/>
                <a:cs typeface="Papyrus"/>
              </a:rPr>
              <a:t>Apocalipsis</a:t>
            </a:r>
            <a:r>
              <a:rPr lang="en-US" sz="2300" dirty="0" smtClean="0">
                <a:latin typeface="Papyrus"/>
                <a:cs typeface="Papyrus"/>
              </a:rPr>
              <a:t> 20:11</a:t>
            </a:r>
          </a:p>
          <a:p>
            <a:r>
              <a:rPr lang="en-US" sz="2300" dirty="0" smtClean="0">
                <a:latin typeface="Papyrus"/>
                <a:cs typeface="Papyrus"/>
              </a:rPr>
              <a:t>“Vi un gran </a:t>
            </a:r>
            <a:r>
              <a:rPr lang="en-US" sz="2300" dirty="0" err="1" smtClean="0">
                <a:latin typeface="Papyrus"/>
                <a:cs typeface="Papyrus"/>
              </a:rPr>
              <a:t>trono</a:t>
            </a:r>
            <a:r>
              <a:rPr lang="en-US" sz="2300" dirty="0" smtClean="0">
                <a:latin typeface="Papyrus"/>
                <a:cs typeface="Papyrus"/>
              </a:rPr>
              <a:t> </a:t>
            </a:r>
            <a:r>
              <a:rPr lang="en-US" sz="2300" dirty="0" err="1" smtClean="0">
                <a:latin typeface="Papyrus"/>
                <a:cs typeface="Papyrus"/>
              </a:rPr>
              <a:t>blanco</a:t>
            </a:r>
            <a:r>
              <a:rPr lang="en-US" sz="2300" dirty="0" smtClean="0">
                <a:latin typeface="Papyrus"/>
                <a:cs typeface="Papyrus"/>
              </a:rPr>
              <a:t> y al </a:t>
            </a:r>
            <a:r>
              <a:rPr lang="en-US" sz="2300" dirty="0" err="1" smtClean="0">
                <a:latin typeface="Papyrus"/>
                <a:cs typeface="Papyrus"/>
              </a:rPr>
              <a:t>que</a:t>
            </a:r>
            <a:r>
              <a:rPr lang="en-US" sz="2300" dirty="0" smtClean="0">
                <a:latin typeface="Papyrus"/>
                <a:cs typeface="Papyrus"/>
              </a:rPr>
              <a:t> </a:t>
            </a:r>
            <a:r>
              <a:rPr lang="en-US" sz="2300" dirty="0" err="1" smtClean="0">
                <a:latin typeface="Papyrus"/>
                <a:cs typeface="Papyrus"/>
              </a:rPr>
              <a:t>estaba</a:t>
            </a:r>
            <a:r>
              <a:rPr lang="en-US" sz="2300" dirty="0" smtClean="0">
                <a:latin typeface="Papyrus"/>
                <a:cs typeface="Papyrus"/>
              </a:rPr>
              <a:t> </a:t>
            </a:r>
            <a:r>
              <a:rPr lang="en-US" sz="2300" dirty="0" err="1" smtClean="0">
                <a:latin typeface="Papyrus"/>
                <a:cs typeface="Papyrus"/>
              </a:rPr>
              <a:t>sentado</a:t>
            </a:r>
            <a:r>
              <a:rPr lang="en-US" sz="2300" dirty="0" smtClean="0">
                <a:latin typeface="Papyrus"/>
                <a:cs typeface="Papyrus"/>
              </a:rPr>
              <a:t> en </a:t>
            </a:r>
            <a:r>
              <a:rPr lang="en-US" sz="2300" dirty="0" err="1" smtClean="0">
                <a:latin typeface="Papyrus"/>
                <a:cs typeface="Papyrus"/>
              </a:rPr>
              <a:t>él</a:t>
            </a:r>
            <a:r>
              <a:rPr lang="en-US" sz="2300" dirty="0" smtClean="0">
                <a:latin typeface="Papyrus"/>
                <a:cs typeface="Papyrus"/>
              </a:rPr>
              <a:t>, de </a:t>
            </a:r>
            <a:r>
              <a:rPr lang="en-US" sz="2300" dirty="0" err="1" smtClean="0">
                <a:latin typeface="Papyrus"/>
                <a:cs typeface="Papyrus"/>
              </a:rPr>
              <a:t>delante</a:t>
            </a:r>
            <a:r>
              <a:rPr lang="en-US" sz="2300" dirty="0" smtClean="0">
                <a:latin typeface="Papyrus"/>
                <a:cs typeface="Papyrus"/>
              </a:rPr>
              <a:t> del </a:t>
            </a:r>
            <a:r>
              <a:rPr lang="en-US" sz="2300" dirty="0" err="1" smtClean="0">
                <a:latin typeface="Papyrus"/>
                <a:cs typeface="Papyrus"/>
              </a:rPr>
              <a:t>cual</a:t>
            </a:r>
            <a:r>
              <a:rPr lang="en-US" sz="2300" dirty="0" smtClean="0">
                <a:latin typeface="Papyrus"/>
                <a:cs typeface="Papyrus"/>
              </a:rPr>
              <a:t> </a:t>
            </a:r>
            <a:r>
              <a:rPr lang="en-US" sz="2300" dirty="0" err="1" smtClean="0">
                <a:latin typeface="Papyrus"/>
                <a:cs typeface="Papyrus"/>
              </a:rPr>
              <a:t>huyeron</a:t>
            </a:r>
            <a:r>
              <a:rPr lang="en-US" sz="2300" dirty="0" smtClean="0">
                <a:latin typeface="Papyrus"/>
                <a:cs typeface="Papyrus"/>
              </a:rPr>
              <a:t> la </a:t>
            </a:r>
            <a:r>
              <a:rPr lang="en-US" sz="2300" dirty="0" err="1" smtClean="0">
                <a:latin typeface="Papyrus"/>
                <a:cs typeface="Papyrus"/>
              </a:rPr>
              <a:t>tierra</a:t>
            </a:r>
            <a:r>
              <a:rPr lang="en-US" sz="2300" dirty="0" smtClean="0">
                <a:latin typeface="Papyrus"/>
                <a:cs typeface="Papyrus"/>
              </a:rPr>
              <a:t> y el </a:t>
            </a:r>
            <a:r>
              <a:rPr lang="en-US" sz="2300" dirty="0" err="1" smtClean="0">
                <a:latin typeface="Papyrus"/>
                <a:cs typeface="Papyrus"/>
              </a:rPr>
              <a:t>cielo</a:t>
            </a:r>
            <a:r>
              <a:rPr lang="en-US" sz="2300" dirty="0">
                <a:latin typeface="Papyrus"/>
                <a:cs typeface="Papyrus"/>
              </a:rPr>
              <a:t> </a:t>
            </a:r>
            <a:r>
              <a:rPr lang="en-US" sz="2300" dirty="0" smtClean="0">
                <a:latin typeface="Papyrus"/>
                <a:cs typeface="Papyrus"/>
              </a:rPr>
              <a:t>y </a:t>
            </a:r>
            <a:r>
              <a:rPr lang="en-US" sz="2300" dirty="0" err="1" smtClean="0">
                <a:latin typeface="Papyrus"/>
                <a:cs typeface="Papyrus"/>
              </a:rPr>
              <a:t>ningún</a:t>
            </a:r>
            <a:r>
              <a:rPr lang="en-US" sz="2300" dirty="0" smtClean="0">
                <a:latin typeface="Papyrus"/>
                <a:cs typeface="Papyrus"/>
              </a:rPr>
              <a:t> </a:t>
            </a:r>
            <a:r>
              <a:rPr lang="en-US" sz="2300" dirty="0" err="1" smtClean="0">
                <a:latin typeface="Papyrus"/>
                <a:cs typeface="Papyrus"/>
              </a:rPr>
              <a:t>lugar</a:t>
            </a:r>
            <a:r>
              <a:rPr lang="en-US" sz="2300" dirty="0" smtClean="0">
                <a:latin typeface="Papyrus"/>
                <a:cs typeface="Papyrus"/>
              </a:rPr>
              <a:t> se </a:t>
            </a:r>
            <a:r>
              <a:rPr lang="en-US" sz="2300" dirty="0" err="1" smtClean="0">
                <a:latin typeface="Papyrus"/>
                <a:cs typeface="Papyrus"/>
              </a:rPr>
              <a:t>halló</a:t>
            </a:r>
            <a:r>
              <a:rPr lang="en-US" sz="2300" dirty="0" smtClean="0">
                <a:latin typeface="Papyrus"/>
                <a:cs typeface="Papyrus"/>
              </a:rPr>
              <a:t> </a:t>
            </a:r>
            <a:r>
              <a:rPr lang="en-US" sz="2300" dirty="0" err="1" smtClean="0">
                <a:latin typeface="Papyrus"/>
                <a:cs typeface="Papyrus"/>
              </a:rPr>
              <a:t>ya</a:t>
            </a:r>
            <a:r>
              <a:rPr lang="en-US" sz="2300" dirty="0" smtClean="0">
                <a:latin typeface="Papyrus"/>
                <a:cs typeface="Papyrus"/>
              </a:rPr>
              <a:t> </a:t>
            </a:r>
            <a:r>
              <a:rPr lang="en-US" sz="2300" dirty="0" err="1" smtClean="0">
                <a:latin typeface="Papyrus"/>
                <a:cs typeface="Papyrus"/>
              </a:rPr>
              <a:t>para</a:t>
            </a:r>
            <a:r>
              <a:rPr lang="en-US" sz="2300" dirty="0" smtClean="0">
                <a:latin typeface="Papyrus"/>
                <a:cs typeface="Papyrus"/>
              </a:rPr>
              <a:t> </a:t>
            </a:r>
            <a:r>
              <a:rPr lang="en-US" sz="2300" dirty="0" err="1" smtClean="0">
                <a:latin typeface="Papyrus"/>
                <a:cs typeface="Papyrus"/>
              </a:rPr>
              <a:t>ellos</a:t>
            </a:r>
            <a:r>
              <a:rPr lang="en-US" sz="2300" dirty="0" smtClean="0">
                <a:latin typeface="Papyrus"/>
                <a:cs typeface="Papyrus"/>
              </a:rPr>
              <a:t>. Y vi los </a:t>
            </a:r>
            <a:r>
              <a:rPr lang="en-US" sz="2300" dirty="0" err="1" smtClean="0">
                <a:latin typeface="Papyrus"/>
                <a:cs typeface="Papyrus"/>
              </a:rPr>
              <a:t>muertos</a:t>
            </a:r>
            <a:r>
              <a:rPr lang="en-US" sz="2300" dirty="0" smtClean="0">
                <a:latin typeface="Papyrus"/>
                <a:cs typeface="Papyrus"/>
              </a:rPr>
              <a:t>, </a:t>
            </a:r>
            <a:r>
              <a:rPr lang="en-US" sz="2300" dirty="0" err="1" smtClean="0">
                <a:latin typeface="Papyrus"/>
                <a:cs typeface="Papyrus"/>
              </a:rPr>
              <a:t>grandes</a:t>
            </a:r>
            <a:r>
              <a:rPr lang="en-US" sz="2300" dirty="0" smtClean="0">
                <a:latin typeface="Papyrus"/>
                <a:cs typeface="Papyrus"/>
              </a:rPr>
              <a:t> y </a:t>
            </a:r>
            <a:r>
              <a:rPr lang="en-US" sz="2300" dirty="0" err="1" smtClean="0">
                <a:latin typeface="Papyrus"/>
                <a:cs typeface="Papyrus"/>
              </a:rPr>
              <a:t>pequeños</a:t>
            </a:r>
            <a:r>
              <a:rPr lang="en-US" sz="2300" dirty="0" smtClean="0">
                <a:latin typeface="Papyrus"/>
                <a:cs typeface="Papyrus"/>
              </a:rPr>
              <a:t>, de pie ante Dios.” </a:t>
            </a:r>
            <a:endParaRPr lang="en-US" sz="2200" dirty="0" smtClean="0">
              <a:latin typeface="Papyrus"/>
              <a:cs typeface="Papyrus"/>
            </a:endParaRPr>
          </a:p>
        </p:txBody>
      </p:sp>
      <p:pic>
        <p:nvPicPr>
          <p:cNvPr id="8" name="Picture 7" descr="ancient-of-days-pic.jpg"/>
          <p:cNvPicPr>
            <a:picLocks noChangeAspect="1"/>
          </p:cNvPicPr>
          <p:nvPr/>
        </p:nvPicPr>
        <p:blipFill rotWithShape="1">
          <a:blip r:embed="rId2">
            <a:extLst>
              <a:ext uri="{28A0092B-C50C-407E-A947-70E740481C1C}">
                <a14:useLocalDpi xmlns:a14="http://schemas.microsoft.com/office/drawing/2010/main" val="0"/>
              </a:ext>
            </a:extLst>
          </a:blip>
          <a:srcRect b="8667"/>
          <a:stretch/>
        </p:blipFill>
        <p:spPr>
          <a:xfrm>
            <a:off x="1388532" y="347133"/>
            <a:ext cx="6468534" cy="44309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5890625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98480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36"/>
          <p:cNvPicPr>
            <a:picLocks noGrp="1" noChangeAspect="1" noChangeArrowheads="1"/>
          </p:cNvPicPr>
          <p:nvPr/>
        </p:nvPicPr>
        <p:blipFill rotWithShape="1">
          <a:blip r:embed="rId3">
            <a:extLst>
              <a:ext uri="{BEBA8EAE-BF5A-486C-A8C5-ECC9F3942E4B}">
                <a14:imgProps xmlns:a14="http://schemas.microsoft.com/office/drawing/2010/main">
                  <a14:imgLayer r:embed="rId4">
                    <a14:imgEffect>
                      <a14:backgroundRemoval t="19528" b="98110" l="14815" r="100000">
                        <a14:foregroundMark x1="58102" y1="55276" x2="59491" y2="59370"/>
                        <a14:foregroundMark x1="26620" y1="90394" x2="26620" y2="90394"/>
                        <a14:foregroundMark x1="26620" y1="90394" x2="26620" y2="90394"/>
                        <a14:foregroundMark x1="82870" y1="89606" x2="82870" y2="89606"/>
                        <a14:foregroundMark x1="82870" y1="89606" x2="82870" y2="89606"/>
                        <a14:foregroundMark x1="87963" y1="59843" x2="87963" y2="59843"/>
                        <a14:foregroundMark x1="81366" y1="67717" x2="75463" y2="62362"/>
                        <a14:foregroundMark x1="82060" y1="69764" x2="73958" y2="58268"/>
                        <a14:backgroundMark x1="46991" y1="56693" x2="61921" y2="57953"/>
                        <a14:backgroundMark x1="38542" y1="52126" x2="38542" y2="52126"/>
                        <a14:backgroundMark x1="21875" y1="33386" x2="21875" y2="33386"/>
                        <a14:backgroundMark x1="21875" y1="33386" x2="21875" y2="33386"/>
                        <a14:backgroundMark x1="38310" y1="49764" x2="38310" y2="49764"/>
                        <a14:backgroundMark x1="37500" y1="53858" x2="37500" y2="53858"/>
                        <a14:backgroundMark x1="37500" y1="53858" x2="37500" y2="53858"/>
                        <a14:backgroundMark x1="76968" y1="59843" x2="76968" y2="59843"/>
                        <a14:backgroundMark x1="83449" y1="67717" x2="83449" y2="67717"/>
                        <a14:backgroundMark x1="81134" y1="65197" x2="81134" y2="65197"/>
                        <a14:backgroundMark x1="75116" y1="57953" x2="79977" y2="62677"/>
                        <a14:backgroundMark x1="72685" y1="56535" x2="78819" y2="64409"/>
                        <a14:backgroundMark x1="81481" y1="68346" x2="81481" y2="68346"/>
                      </a14:backgroundRemoval>
                    </a14:imgEffect>
                  </a14:imgLayer>
                </a14:imgProps>
              </a:ext>
              <a:ext uri="{28A0092B-C50C-407E-A947-70E740481C1C}">
                <a14:useLocalDpi xmlns:a14="http://schemas.microsoft.com/office/drawing/2010/main" val="0"/>
              </a:ext>
            </a:extLst>
          </a:blip>
          <a:srcRect l="12185"/>
          <a:stretch/>
        </p:blipFill>
        <p:spPr>
          <a:xfrm>
            <a:off x="0" y="468442"/>
            <a:ext cx="7203058" cy="6734782"/>
          </a:xfrm>
          <a:prstGeom prst="rect">
            <a:avLst/>
          </a:prstGeom>
          <a:solidFill>
            <a:srgbClr val="984807"/>
          </a:solidFill>
        </p:spPr>
      </p:pic>
      <p:sp>
        <p:nvSpPr>
          <p:cNvPr id="8" name="TextBox 7"/>
          <p:cNvSpPr txBox="1"/>
          <p:nvPr/>
        </p:nvSpPr>
        <p:spPr>
          <a:xfrm>
            <a:off x="255318" y="172576"/>
            <a:ext cx="7836396" cy="2092881"/>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b="1" dirty="0" smtClean="0">
                <a:latin typeface="Papyrus"/>
                <a:cs typeface="Papyrus"/>
              </a:rPr>
              <a:t>12. </a:t>
            </a:r>
            <a:r>
              <a:rPr lang="en-US" sz="2200" b="1" dirty="0">
                <a:latin typeface="Papyrus"/>
                <a:cs typeface="Papyrus"/>
              </a:rPr>
              <a:t> </a:t>
            </a:r>
            <a:r>
              <a:rPr lang="en-US" sz="2200" b="1" dirty="0" smtClean="0">
                <a:latin typeface="Papyrus"/>
                <a:cs typeface="Papyrus"/>
              </a:rPr>
              <a:t>”</a:t>
            </a:r>
            <a:r>
              <a:rPr lang="en-US" sz="2200" dirty="0" smtClean="0">
                <a:latin typeface="Papyrus"/>
                <a:cs typeface="Papyrus"/>
              </a:rPr>
              <a:t>Y </a:t>
            </a:r>
            <a:r>
              <a:rPr lang="en-US" sz="2200" dirty="0">
                <a:latin typeface="Papyrus"/>
                <a:cs typeface="Papyrus"/>
              </a:rPr>
              <a:t>vi los </a:t>
            </a:r>
            <a:r>
              <a:rPr lang="en-US" sz="2200" dirty="0" err="1">
                <a:latin typeface="Papyrus"/>
                <a:cs typeface="Papyrus"/>
              </a:rPr>
              <a:t>muertos</a:t>
            </a:r>
            <a:r>
              <a:rPr lang="en-US" sz="2200" dirty="0">
                <a:latin typeface="Papyrus"/>
                <a:cs typeface="Papyrus"/>
              </a:rPr>
              <a:t>, </a:t>
            </a:r>
            <a:r>
              <a:rPr lang="en-US" sz="2200" dirty="0" err="1">
                <a:latin typeface="Papyrus"/>
                <a:cs typeface="Papyrus"/>
              </a:rPr>
              <a:t>grandes</a:t>
            </a:r>
            <a:r>
              <a:rPr lang="en-US" sz="2200" dirty="0">
                <a:latin typeface="Papyrus"/>
                <a:cs typeface="Papyrus"/>
              </a:rPr>
              <a:t> y </a:t>
            </a:r>
            <a:r>
              <a:rPr lang="en-US" sz="2200" dirty="0" err="1">
                <a:latin typeface="Papyrus"/>
                <a:cs typeface="Papyrus"/>
              </a:rPr>
              <a:t>pequeños</a:t>
            </a:r>
            <a:r>
              <a:rPr lang="en-US" sz="2200" dirty="0">
                <a:latin typeface="Papyrus"/>
                <a:cs typeface="Papyrus"/>
              </a:rPr>
              <a:t>, de pie ante Dios. Los </a:t>
            </a:r>
            <a:r>
              <a:rPr lang="en-US" sz="2200" dirty="0" err="1">
                <a:latin typeface="Papyrus"/>
                <a:cs typeface="Papyrus"/>
              </a:rPr>
              <a:t>libros</a:t>
            </a:r>
            <a:r>
              <a:rPr lang="en-US" sz="2200" dirty="0">
                <a:latin typeface="Papyrus"/>
                <a:cs typeface="Papyrus"/>
              </a:rPr>
              <a:t> </a:t>
            </a:r>
            <a:r>
              <a:rPr lang="en-US" sz="2200" dirty="0" err="1">
                <a:latin typeface="Papyrus"/>
                <a:cs typeface="Papyrus"/>
              </a:rPr>
              <a:t>fueron</a:t>
            </a:r>
            <a:r>
              <a:rPr lang="en-US" sz="2200" dirty="0">
                <a:latin typeface="Papyrus"/>
                <a:cs typeface="Papyrus"/>
              </a:rPr>
              <a:t> </a:t>
            </a:r>
            <a:r>
              <a:rPr lang="en-US" sz="2200" dirty="0" err="1">
                <a:latin typeface="Papyrus"/>
                <a:cs typeface="Papyrus"/>
              </a:rPr>
              <a:t>abiertos</a:t>
            </a:r>
            <a:r>
              <a:rPr lang="en-US" sz="2200" dirty="0">
                <a:latin typeface="Papyrus"/>
                <a:cs typeface="Papyrus"/>
              </a:rPr>
              <a:t>, y </a:t>
            </a:r>
            <a:r>
              <a:rPr lang="en-US" sz="2200" dirty="0" err="1">
                <a:latin typeface="Papyrus"/>
                <a:cs typeface="Papyrus"/>
              </a:rPr>
              <a:t>otro</a:t>
            </a:r>
            <a:r>
              <a:rPr lang="en-US" sz="2200" dirty="0">
                <a:latin typeface="Papyrus"/>
                <a:cs typeface="Papyrus"/>
              </a:rPr>
              <a:t> </a:t>
            </a:r>
            <a:r>
              <a:rPr lang="en-US" sz="2200" dirty="0" err="1">
                <a:latin typeface="Papyrus"/>
                <a:cs typeface="Papyrus"/>
              </a:rPr>
              <a:t>libro</a:t>
            </a:r>
            <a:r>
              <a:rPr lang="en-US" sz="2200" dirty="0">
                <a:latin typeface="Papyrus"/>
                <a:cs typeface="Papyrus"/>
              </a:rPr>
              <a:t> </a:t>
            </a:r>
            <a:r>
              <a:rPr lang="en-US" sz="2200" dirty="0" err="1">
                <a:latin typeface="Papyrus"/>
                <a:cs typeface="Papyrus"/>
              </a:rPr>
              <a:t>fue</a:t>
            </a:r>
            <a:r>
              <a:rPr lang="en-US" sz="2200" dirty="0">
                <a:latin typeface="Papyrus"/>
                <a:cs typeface="Papyrus"/>
              </a:rPr>
              <a:t> </a:t>
            </a:r>
            <a:r>
              <a:rPr lang="en-US" sz="2200" dirty="0" err="1">
                <a:latin typeface="Papyrus"/>
                <a:cs typeface="Papyrus"/>
              </a:rPr>
              <a:t>abierto</a:t>
            </a:r>
            <a:r>
              <a:rPr lang="en-US" sz="2200" dirty="0">
                <a:latin typeface="Papyrus"/>
                <a:cs typeface="Papyrus"/>
              </a:rPr>
              <a:t>, el </a:t>
            </a:r>
            <a:r>
              <a:rPr lang="en-US" sz="2200" dirty="0" err="1">
                <a:latin typeface="Papyrus"/>
                <a:cs typeface="Papyrus"/>
              </a:rPr>
              <a:t>cual</a:t>
            </a:r>
            <a:r>
              <a:rPr lang="en-US" sz="2200" dirty="0">
                <a:latin typeface="Papyrus"/>
                <a:cs typeface="Papyrus"/>
              </a:rPr>
              <a:t> </a:t>
            </a:r>
            <a:r>
              <a:rPr lang="en-US" sz="2200" dirty="0" err="1">
                <a:latin typeface="Papyrus"/>
                <a:cs typeface="Papyrus"/>
              </a:rPr>
              <a:t>es</a:t>
            </a:r>
            <a:r>
              <a:rPr lang="en-US" sz="2200" dirty="0">
                <a:latin typeface="Papyrus"/>
                <a:cs typeface="Papyrus"/>
              </a:rPr>
              <a:t> el </a:t>
            </a:r>
            <a:r>
              <a:rPr lang="en-US" sz="2200" dirty="0" err="1">
                <a:latin typeface="Papyrus"/>
                <a:cs typeface="Papyrus"/>
              </a:rPr>
              <a:t>libro</a:t>
            </a:r>
            <a:r>
              <a:rPr lang="en-US" sz="2200" dirty="0">
                <a:latin typeface="Papyrus"/>
                <a:cs typeface="Papyrus"/>
              </a:rPr>
              <a:t> de la </a:t>
            </a:r>
            <a:r>
              <a:rPr lang="en-US" sz="2200" dirty="0" err="1">
                <a:latin typeface="Papyrus"/>
                <a:cs typeface="Papyrus"/>
              </a:rPr>
              <a:t>vida</a:t>
            </a:r>
            <a:r>
              <a:rPr lang="en-US" sz="2200" dirty="0">
                <a:latin typeface="Papyrus"/>
                <a:cs typeface="Papyrus"/>
              </a:rPr>
              <a:t>. Y </a:t>
            </a:r>
            <a:r>
              <a:rPr lang="en-US" sz="2200" dirty="0" err="1">
                <a:latin typeface="Papyrus"/>
                <a:cs typeface="Papyrus"/>
              </a:rPr>
              <a:t>fueron</a:t>
            </a:r>
            <a:r>
              <a:rPr lang="en-US" sz="2200" dirty="0">
                <a:latin typeface="Papyrus"/>
                <a:cs typeface="Papyrus"/>
              </a:rPr>
              <a:t> </a:t>
            </a:r>
            <a:r>
              <a:rPr lang="en-US" sz="2200" dirty="0" err="1">
                <a:latin typeface="Papyrus"/>
                <a:cs typeface="Papyrus"/>
              </a:rPr>
              <a:t>juzgados</a:t>
            </a:r>
            <a:r>
              <a:rPr lang="en-US" sz="2200" dirty="0">
                <a:latin typeface="Papyrus"/>
                <a:cs typeface="Papyrus"/>
              </a:rPr>
              <a:t> los </a:t>
            </a:r>
            <a:r>
              <a:rPr lang="en-US" sz="2200" dirty="0" err="1">
                <a:latin typeface="Papyrus"/>
                <a:cs typeface="Papyrus"/>
              </a:rPr>
              <a:t>muertos</a:t>
            </a:r>
            <a:r>
              <a:rPr lang="en-US" sz="2200" dirty="0">
                <a:latin typeface="Papyrus"/>
                <a:cs typeface="Papyrus"/>
              </a:rPr>
              <a:t> </a:t>
            </a:r>
            <a:r>
              <a:rPr lang="en-US" sz="2200" dirty="0" err="1">
                <a:latin typeface="Papyrus"/>
                <a:cs typeface="Papyrus"/>
              </a:rPr>
              <a:t>por</a:t>
            </a:r>
            <a:r>
              <a:rPr lang="en-US" sz="2200" dirty="0">
                <a:latin typeface="Papyrus"/>
                <a:cs typeface="Papyrus"/>
              </a:rPr>
              <a:t> </a:t>
            </a:r>
            <a:r>
              <a:rPr lang="en-US" sz="2200" dirty="0" err="1">
                <a:latin typeface="Papyrus"/>
                <a:cs typeface="Papyrus"/>
              </a:rPr>
              <a:t>las</a:t>
            </a:r>
            <a:r>
              <a:rPr lang="en-US" sz="2200" dirty="0">
                <a:latin typeface="Papyrus"/>
                <a:cs typeface="Papyrus"/>
              </a:rPr>
              <a:t> </a:t>
            </a:r>
            <a:r>
              <a:rPr lang="en-US" sz="2200" dirty="0" err="1">
                <a:latin typeface="Papyrus"/>
                <a:cs typeface="Papyrus"/>
              </a:rPr>
              <a:t>cosas</a:t>
            </a:r>
            <a:r>
              <a:rPr lang="en-US" sz="2200" dirty="0">
                <a:latin typeface="Papyrus"/>
                <a:cs typeface="Papyrus"/>
              </a:rPr>
              <a:t> </a:t>
            </a:r>
            <a:r>
              <a:rPr lang="en-US" sz="2200" dirty="0" err="1">
                <a:latin typeface="Papyrus"/>
                <a:cs typeface="Papyrus"/>
              </a:rPr>
              <a:t>que</a:t>
            </a:r>
            <a:r>
              <a:rPr lang="en-US" sz="2200" dirty="0">
                <a:latin typeface="Papyrus"/>
                <a:cs typeface="Papyrus"/>
              </a:rPr>
              <a:t> </a:t>
            </a:r>
            <a:r>
              <a:rPr lang="en-US" sz="2200" dirty="0" err="1">
                <a:latin typeface="Papyrus"/>
                <a:cs typeface="Papyrus"/>
              </a:rPr>
              <a:t>estaban</a:t>
            </a:r>
            <a:r>
              <a:rPr lang="en-US" sz="2200" dirty="0">
                <a:latin typeface="Papyrus"/>
                <a:cs typeface="Papyrus"/>
              </a:rPr>
              <a:t> </a:t>
            </a:r>
            <a:r>
              <a:rPr lang="en-US" sz="2200" dirty="0" err="1">
                <a:latin typeface="Papyrus"/>
                <a:cs typeface="Papyrus"/>
              </a:rPr>
              <a:t>escritas</a:t>
            </a:r>
            <a:r>
              <a:rPr lang="en-US" sz="2200" dirty="0">
                <a:latin typeface="Papyrus"/>
                <a:cs typeface="Papyrus"/>
              </a:rPr>
              <a:t> en los </a:t>
            </a:r>
            <a:r>
              <a:rPr lang="en-US" sz="2200" dirty="0" err="1">
                <a:latin typeface="Papyrus"/>
                <a:cs typeface="Papyrus"/>
              </a:rPr>
              <a:t>libros</a:t>
            </a:r>
            <a:r>
              <a:rPr lang="en-US" sz="2200" dirty="0">
                <a:latin typeface="Papyrus"/>
                <a:cs typeface="Papyrus"/>
              </a:rPr>
              <a:t>, </a:t>
            </a:r>
            <a:r>
              <a:rPr lang="en-US" sz="2200" dirty="0" err="1">
                <a:latin typeface="Papyrus"/>
                <a:cs typeface="Papyrus"/>
              </a:rPr>
              <a:t>según</a:t>
            </a:r>
            <a:r>
              <a:rPr lang="en-US" sz="2200" dirty="0">
                <a:latin typeface="Papyrus"/>
                <a:cs typeface="Papyrus"/>
              </a:rPr>
              <a:t> </a:t>
            </a:r>
            <a:r>
              <a:rPr lang="en-US" sz="2200" dirty="0" err="1">
                <a:latin typeface="Papyrus"/>
                <a:cs typeface="Papyrus"/>
              </a:rPr>
              <a:t>sus</a:t>
            </a:r>
            <a:r>
              <a:rPr lang="en-US" sz="2200" dirty="0">
                <a:latin typeface="Papyrus"/>
                <a:cs typeface="Papyrus"/>
              </a:rPr>
              <a:t> </a:t>
            </a:r>
            <a:r>
              <a:rPr lang="en-US" sz="2200" dirty="0" err="1">
                <a:latin typeface="Papyrus"/>
                <a:cs typeface="Papyrus"/>
              </a:rPr>
              <a:t>obras</a:t>
            </a:r>
            <a:r>
              <a:rPr lang="en-US" sz="2200" dirty="0" smtClean="0">
                <a:latin typeface="Papyrus"/>
                <a:cs typeface="Papyrus"/>
              </a:rPr>
              <a:t>.”</a:t>
            </a:r>
          </a:p>
          <a:p>
            <a:endParaRPr lang="en-US" sz="2200" dirty="0">
              <a:latin typeface="Papyrus"/>
              <a:cs typeface="Papyrus"/>
            </a:endParaRPr>
          </a:p>
          <a:p>
            <a:endParaRPr lang="en-US" sz="2000" dirty="0" smtClean="0">
              <a:latin typeface="Papyrus"/>
              <a:cs typeface="Papyrus"/>
            </a:endParaRPr>
          </a:p>
        </p:txBody>
      </p:sp>
      <p:sp>
        <p:nvSpPr>
          <p:cNvPr id="11" name="TextBox 10"/>
          <p:cNvSpPr txBox="1"/>
          <p:nvPr/>
        </p:nvSpPr>
        <p:spPr>
          <a:xfrm>
            <a:off x="4483532" y="1994524"/>
            <a:ext cx="4660468" cy="178510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200" dirty="0">
                <a:latin typeface="Papyrus"/>
                <a:cs typeface="Papyrus"/>
              </a:rPr>
              <a:t> </a:t>
            </a:r>
            <a:r>
              <a:rPr lang="en-US" sz="2200" b="1" dirty="0" smtClean="0">
                <a:latin typeface="Papyrus"/>
                <a:cs typeface="Papyrus"/>
              </a:rPr>
              <a:t>13. “</a:t>
            </a:r>
            <a:r>
              <a:rPr lang="en-US" sz="2200" dirty="0" smtClean="0">
                <a:latin typeface="Papyrus"/>
                <a:cs typeface="Papyrus"/>
              </a:rPr>
              <a:t>El </a:t>
            </a:r>
            <a:r>
              <a:rPr lang="en-US" sz="2200" dirty="0">
                <a:latin typeface="Papyrus"/>
                <a:cs typeface="Papyrus"/>
              </a:rPr>
              <a:t>mar </a:t>
            </a:r>
            <a:r>
              <a:rPr lang="en-US" sz="2200" dirty="0" err="1">
                <a:latin typeface="Papyrus"/>
                <a:cs typeface="Papyrus"/>
              </a:rPr>
              <a:t>entregó</a:t>
            </a:r>
            <a:r>
              <a:rPr lang="en-US" sz="2200" dirty="0">
                <a:latin typeface="Papyrus"/>
                <a:cs typeface="Papyrus"/>
              </a:rPr>
              <a:t> los </a:t>
            </a:r>
            <a:r>
              <a:rPr lang="en-US" sz="2200" dirty="0" err="1">
                <a:latin typeface="Papyrus"/>
                <a:cs typeface="Papyrus"/>
              </a:rPr>
              <a:t>muertos</a:t>
            </a:r>
            <a:r>
              <a:rPr lang="en-US" sz="2200" dirty="0">
                <a:latin typeface="Papyrus"/>
                <a:cs typeface="Papyrus"/>
              </a:rPr>
              <a:t> </a:t>
            </a:r>
            <a:endParaRPr lang="en-US" sz="2200" dirty="0" smtClean="0">
              <a:latin typeface="Papyrus"/>
              <a:cs typeface="Papyrus"/>
            </a:endParaRPr>
          </a:p>
          <a:p>
            <a:r>
              <a:rPr lang="en-US" sz="2200" dirty="0" err="1" smtClean="0">
                <a:latin typeface="Papyrus"/>
                <a:cs typeface="Papyrus"/>
              </a:rPr>
              <a:t>que</a:t>
            </a:r>
            <a:r>
              <a:rPr lang="en-US" sz="2200" dirty="0" smtClean="0">
                <a:latin typeface="Papyrus"/>
                <a:cs typeface="Papyrus"/>
              </a:rPr>
              <a:t> </a:t>
            </a:r>
            <a:r>
              <a:rPr lang="en-US" sz="2200" dirty="0" err="1">
                <a:latin typeface="Papyrus"/>
                <a:cs typeface="Papyrus"/>
              </a:rPr>
              <a:t>había</a:t>
            </a:r>
            <a:r>
              <a:rPr lang="en-US" sz="2200" dirty="0">
                <a:latin typeface="Papyrus"/>
                <a:cs typeface="Papyrus"/>
              </a:rPr>
              <a:t> en </a:t>
            </a:r>
            <a:r>
              <a:rPr lang="en-US" sz="2200" dirty="0" err="1">
                <a:latin typeface="Papyrus"/>
                <a:cs typeface="Papyrus"/>
              </a:rPr>
              <a:t>él</a:t>
            </a:r>
            <a:r>
              <a:rPr lang="en-US" sz="2200" dirty="0">
                <a:latin typeface="Papyrus"/>
                <a:cs typeface="Papyrus"/>
              </a:rPr>
              <a:t>, y la </a:t>
            </a:r>
            <a:r>
              <a:rPr lang="en-US" sz="2200" dirty="0" err="1">
                <a:latin typeface="Papyrus"/>
                <a:cs typeface="Papyrus"/>
              </a:rPr>
              <a:t>muerte</a:t>
            </a:r>
            <a:r>
              <a:rPr lang="en-US" sz="2200" dirty="0">
                <a:latin typeface="Papyrus"/>
                <a:cs typeface="Papyrus"/>
              </a:rPr>
              <a:t> y el Hades </a:t>
            </a:r>
            <a:r>
              <a:rPr lang="en-US" sz="2200" dirty="0" err="1">
                <a:latin typeface="Papyrus"/>
                <a:cs typeface="Papyrus"/>
              </a:rPr>
              <a:t>entregaron</a:t>
            </a:r>
            <a:r>
              <a:rPr lang="en-US" sz="2200" dirty="0">
                <a:latin typeface="Papyrus"/>
                <a:cs typeface="Papyrus"/>
              </a:rPr>
              <a:t> los </a:t>
            </a:r>
            <a:r>
              <a:rPr lang="en-US" sz="2200" dirty="0" err="1">
                <a:latin typeface="Papyrus"/>
                <a:cs typeface="Papyrus"/>
              </a:rPr>
              <a:t>muertos</a:t>
            </a:r>
            <a:r>
              <a:rPr lang="en-US" sz="2200" dirty="0">
                <a:latin typeface="Papyrus"/>
                <a:cs typeface="Papyrus"/>
              </a:rPr>
              <a:t> </a:t>
            </a:r>
            <a:r>
              <a:rPr lang="en-US" sz="2200" dirty="0" err="1">
                <a:latin typeface="Papyrus"/>
                <a:cs typeface="Papyrus"/>
              </a:rPr>
              <a:t>que</a:t>
            </a:r>
            <a:r>
              <a:rPr lang="en-US" sz="2200" dirty="0">
                <a:latin typeface="Papyrus"/>
                <a:cs typeface="Papyrus"/>
              </a:rPr>
              <a:t> </a:t>
            </a:r>
            <a:r>
              <a:rPr lang="en-US" sz="2200" dirty="0" err="1">
                <a:latin typeface="Papyrus"/>
                <a:cs typeface="Papyrus"/>
              </a:rPr>
              <a:t>había</a:t>
            </a:r>
            <a:r>
              <a:rPr lang="en-US" sz="2200" dirty="0">
                <a:latin typeface="Papyrus"/>
                <a:cs typeface="Papyrus"/>
              </a:rPr>
              <a:t> en </a:t>
            </a:r>
            <a:r>
              <a:rPr lang="en-US" sz="2200" dirty="0" err="1">
                <a:latin typeface="Papyrus"/>
                <a:cs typeface="Papyrus"/>
              </a:rPr>
              <a:t>ellos</a:t>
            </a:r>
            <a:r>
              <a:rPr lang="en-US" sz="2200" dirty="0">
                <a:latin typeface="Papyrus"/>
                <a:cs typeface="Papyrus"/>
              </a:rPr>
              <a:t>, y </a:t>
            </a:r>
            <a:r>
              <a:rPr lang="en-US" sz="2200" dirty="0" err="1">
                <a:latin typeface="Papyrus"/>
                <a:cs typeface="Papyrus"/>
              </a:rPr>
              <a:t>fueron</a:t>
            </a:r>
            <a:r>
              <a:rPr lang="en-US" sz="2200" dirty="0">
                <a:latin typeface="Papyrus"/>
                <a:cs typeface="Papyrus"/>
              </a:rPr>
              <a:t> </a:t>
            </a:r>
            <a:r>
              <a:rPr lang="en-US" sz="2200" dirty="0" err="1">
                <a:latin typeface="Papyrus"/>
                <a:cs typeface="Papyrus"/>
              </a:rPr>
              <a:t>juzgados</a:t>
            </a:r>
            <a:r>
              <a:rPr lang="en-US" sz="2200" dirty="0">
                <a:latin typeface="Papyrus"/>
                <a:cs typeface="Papyrus"/>
              </a:rPr>
              <a:t> </a:t>
            </a:r>
            <a:r>
              <a:rPr lang="en-US" sz="2200" dirty="0" err="1">
                <a:latin typeface="Papyrus"/>
                <a:cs typeface="Papyrus"/>
              </a:rPr>
              <a:t>cada</a:t>
            </a:r>
            <a:r>
              <a:rPr lang="en-US" sz="2200" dirty="0">
                <a:latin typeface="Papyrus"/>
                <a:cs typeface="Papyrus"/>
              </a:rPr>
              <a:t> </a:t>
            </a:r>
            <a:r>
              <a:rPr lang="en-US" sz="2200" dirty="0" err="1">
                <a:latin typeface="Papyrus"/>
                <a:cs typeface="Papyrus"/>
              </a:rPr>
              <a:t>uno</a:t>
            </a:r>
            <a:r>
              <a:rPr lang="en-US" sz="2200" dirty="0">
                <a:latin typeface="Papyrus"/>
                <a:cs typeface="Papyrus"/>
              </a:rPr>
              <a:t> </a:t>
            </a:r>
            <a:r>
              <a:rPr lang="en-US" sz="2200" dirty="0" err="1">
                <a:latin typeface="Papyrus"/>
                <a:cs typeface="Papyrus"/>
              </a:rPr>
              <a:t>según</a:t>
            </a:r>
            <a:r>
              <a:rPr lang="en-US" sz="2200" dirty="0">
                <a:latin typeface="Papyrus"/>
                <a:cs typeface="Papyrus"/>
              </a:rPr>
              <a:t> </a:t>
            </a:r>
            <a:r>
              <a:rPr lang="en-US" sz="2200" dirty="0" err="1">
                <a:latin typeface="Papyrus"/>
                <a:cs typeface="Papyrus"/>
              </a:rPr>
              <a:t>sus</a:t>
            </a:r>
            <a:r>
              <a:rPr lang="en-US" sz="2200" dirty="0">
                <a:latin typeface="Papyrus"/>
                <a:cs typeface="Papyrus"/>
              </a:rPr>
              <a:t> </a:t>
            </a:r>
            <a:r>
              <a:rPr lang="en-US" sz="2200" dirty="0" err="1">
                <a:latin typeface="Papyrus"/>
                <a:cs typeface="Papyrus"/>
              </a:rPr>
              <a:t>obras</a:t>
            </a:r>
            <a:r>
              <a:rPr lang="en-US" sz="2000" dirty="0" smtClean="0"/>
              <a:t>.”</a:t>
            </a:r>
            <a:endParaRPr lang="en-US" sz="2000" dirty="0" smtClean="0">
              <a:latin typeface="Papyrus"/>
              <a:cs typeface="Papyrus"/>
            </a:endParaRPr>
          </a:p>
        </p:txBody>
      </p:sp>
    </p:spTree>
  </p:cSld>
  <p:clrMapOvr>
    <a:masterClrMapping/>
  </p:clrMapOvr>
  <p:transition xmlns:p14="http://schemas.microsoft.com/office/powerpoint/2010/main" spd="slow" advClick="0" advTm="2608">
    <p:pull dir="d"/>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9144000" cy="6857999"/>
          </a:xfrm>
          <a:prstGeom prst="rect">
            <a:avLst/>
          </a:prstGeom>
          <a:solidFill>
            <a:schemeClr val="accent6">
              <a:lumMod val="50000"/>
            </a:schemeClr>
          </a:solidFill>
        </p:spPr>
        <p:txBody>
          <a:bodyPr wrap="square" rtlCol="0">
            <a:spAutoFit/>
          </a:bodyPr>
          <a:lstStyle/>
          <a:p>
            <a:endParaRPr lang="en-US" dirty="0"/>
          </a:p>
        </p:txBody>
      </p:sp>
      <p:pic>
        <p:nvPicPr>
          <p:cNvPr id="5" name="Picture 4" descr="Satan-In-The-Lake-Of-Fire.png"/>
          <p:cNvPicPr>
            <a:picLocks noChangeAspect="1"/>
          </p:cNvPicPr>
          <p:nvPr/>
        </p:nvPicPr>
        <p:blipFill rotWithShape="1">
          <a:blip r:embed="rId2">
            <a:extLst>
              <a:ext uri="{28A0092B-C50C-407E-A947-70E740481C1C}">
                <a14:useLocalDpi xmlns:a14="http://schemas.microsoft.com/office/drawing/2010/main" val="0"/>
              </a:ext>
            </a:extLst>
          </a:blip>
          <a:srcRect l="2251" t="14434" r="18663" b="8022"/>
          <a:stretch/>
        </p:blipFill>
        <p:spPr>
          <a:xfrm>
            <a:off x="226394" y="603816"/>
            <a:ext cx="8499064" cy="55897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226394" y="1037553"/>
            <a:ext cx="8499064" cy="1538883"/>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000" dirty="0" smtClean="0">
                <a:latin typeface="Papyrus"/>
                <a:cs typeface="Papyrus"/>
              </a:rPr>
              <a:t>  “14.</a:t>
            </a:r>
            <a:r>
              <a:rPr lang="en-US" sz="2400" b="1" dirty="0">
                <a:latin typeface="Papyrus"/>
                <a:cs typeface="Papyrus"/>
              </a:rPr>
              <a:t> </a:t>
            </a:r>
            <a:r>
              <a:rPr lang="en-US" sz="2400" dirty="0">
                <a:latin typeface="Papyrus"/>
                <a:cs typeface="Papyrus"/>
              </a:rPr>
              <a:t>La </a:t>
            </a:r>
            <a:r>
              <a:rPr lang="en-US" sz="2400" dirty="0" err="1">
                <a:latin typeface="Papyrus"/>
                <a:cs typeface="Papyrus"/>
              </a:rPr>
              <a:t>muerte</a:t>
            </a:r>
            <a:r>
              <a:rPr lang="en-US" sz="2400" dirty="0">
                <a:latin typeface="Papyrus"/>
                <a:cs typeface="Papyrus"/>
              </a:rPr>
              <a:t> y el Hades </a:t>
            </a:r>
            <a:r>
              <a:rPr lang="en-US" sz="2400" dirty="0" err="1">
                <a:latin typeface="Papyrus"/>
                <a:cs typeface="Papyrus"/>
              </a:rPr>
              <a:t>fueron</a:t>
            </a:r>
            <a:r>
              <a:rPr lang="en-US" sz="2400" dirty="0">
                <a:latin typeface="Papyrus"/>
                <a:cs typeface="Papyrus"/>
              </a:rPr>
              <a:t> </a:t>
            </a:r>
            <a:r>
              <a:rPr lang="en-US" sz="2400" dirty="0" err="1">
                <a:latin typeface="Papyrus"/>
                <a:cs typeface="Papyrus"/>
              </a:rPr>
              <a:t>lanzados</a:t>
            </a:r>
            <a:r>
              <a:rPr lang="en-US" sz="2400" dirty="0">
                <a:latin typeface="Papyrus"/>
                <a:cs typeface="Papyrus"/>
              </a:rPr>
              <a:t> al </a:t>
            </a:r>
            <a:r>
              <a:rPr lang="en-US" sz="2400" dirty="0" err="1">
                <a:latin typeface="Papyrus"/>
                <a:cs typeface="Papyrus"/>
              </a:rPr>
              <a:t>lago</a:t>
            </a:r>
            <a:r>
              <a:rPr lang="en-US" sz="2400" dirty="0">
                <a:latin typeface="Papyrus"/>
                <a:cs typeface="Papyrus"/>
              </a:rPr>
              <a:t> de </a:t>
            </a:r>
            <a:r>
              <a:rPr lang="en-US" sz="2400" dirty="0" err="1">
                <a:latin typeface="Papyrus"/>
                <a:cs typeface="Papyrus"/>
              </a:rPr>
              <a:t>fuego</a:t>
            </a:r>
            <a:r>
              <a:rPr lang="en-US" sz="2400" dirty="0">
                <a:latin typeface="Papyrus"/>
                <a:cs typeface="Papyrus"/>
              </a:rPr>
              <a:t>. </a:t>
            </a:r>
            <a:r>
              <a:rPr lang="en-US" sz="2400" dirty="0" err="1">
                <a:latin typeface="Papyrus"/>
                <a:cs typeface="Papyrus"/>
              </a:rPr>
              <a:t>Ésta</a:t>
            </a:r>
            <a:r>
              <a:rPr lang="en-US" sz="2400" dirty="0">
                <a:latin typeface="Papyrus"/>
                <a:cs typeface="Papyrus"/>
              </a:rPr>
              <a:t> </a:t>
            </a:r>
            <a:r>
              <a:rPr lang="en-US" sz="2400" dirty="0" err="1">
                <a:latin typeface="Papyrus"/>
                <a:cs typeface="Papyrus"/>
              </a:rPr>
              <a:t>es</a:t>
            </a:r>
            <a:r>
              <a:rPr lang="en-US" sz="2400" dirty="0">
                <a:latin typeface="Papyrus"/>
                <a:cs typeface="Papyrus"/>
              </a:rPr>
              <a:t> la </a:t>
            </a:r>
            <a:r>
              <a:rPr lang="en-US" sz="2400" dirty="0" err="1">
                <a:latin typeface="Papyrus"/>
                <a:cs typeface="Papyrus"/>
              </a:rPr>
              <a:t>muerte</a:t>
            </a:r>
            <a:r>
              <a:rPr lang="en-US" sz="2400" dirty="0">
                <a:latin typeface="Papyrus"/>
                <a:cs typeface="Papyrus"/>
              </a:rPr>
              <a:t> </a:t>
            </a:r>
            <a:r>
              <a:rPr lang="en-US" sz="2400" dirty="0" err="1">
                <a:latin typeface="Papyrus"/>
                <a:cs typeface="Papyrus"/>
              </a:rPr>
              <a:t>segunda</a:t>
            </a:r>
            <a:r>
              <a:rPr lang="en-US" sz="2400" dirty="0">
                <a:latin typeface="Papyrus"/>
                <a:cs typeface="Papyrus"/>
              </a:rPr>
              <a:t>. </a:t>
            </a:r>
            <a:r>
              <a:rPr lang="en-US" sz="2000" b="1" dirty="0" smtClean="0">
                <a:latin typeface="Papyrus"/>
                <a:cs typeface="Papyrus"/>
              </a:rPr>
              <a:t>15.</a:t>
            </a:r>
            <a:r>
              <a:rPr lang="en-US" sz="2400" b="1" dirty="0">
                <a:latin typeface="Papyrus"/>
                <a:cs typeface="Papyrus"/>
              </a:rPr>
              <a:t> </a:t>
            </a:r>
            <a:r>
              <a:rPr lang="en-US" sz="2400" dirty="0">
                <a:latin typeface="Papyrus"/>
                <a:cs typeface="Papyrus"/>
              </a:rPr>
              <a:t>El </a:t>
            </a:r>
            <a:r>
              <a:rPr lang="en-US" sz="2400" dirty="0" err="1">
                <a:latin typeface="Papyrus"/>
                <a:cs typeface="Papyrus"/>
              </a:rPr>
              <a:t>que</a:t>
            </a:r>
            <a:r>
              <a:rPr lang="en-US" sz="2400" dirty="0">
                <a:latin typeface="Papyrus"/>
                <a:cs typeface="Papyrus"/>
              </a:rPr>
              <a:t> no se </a:t>
            </a:r>
            <a:r>
              <a:rPr lang="en-US" sz="2400" dirty="0" err="1">
                <a:latin typeface="Papyrus"/>
                <a:cs typeface="Papyrus"/>
              </a:rPr>
              <a:t>halló</a:t>
            </a:r>
            <a:r>
              <a:rPr lang="en-US" sz="2400" dirty="0">
                <a:latin typeface="Papyrus"/>
                <a:cs typeface="Papyrus"/>
              </a:rPr>
              <a:t> </a:t>
            </a:r>
            <a:r>
              <a:rPr lang="en-US" sz="2400" dirty="0" err="1">
                <a:latin typeface="Papyrus"/>
                <a:cs typeface="Papyrus"/>
              </a:rPr>
              <a:t>inscrito</a:t>
            </a:r>
            <a:r>
              <a:rPr lang="en-US" sz="2400" dirty="0">
                <a:latin typeface="Papyrus"/>
                <a:cs typeface="Papyrus"/>
              </a:rPr>
              <a:t> </a:t>
            </a:r>
            <a:endParaRPr lang="en-US" sz="2400" dirty="0" smtClean="0">
              <a:latin typeface="Papyrus"/>
              <a:cs typeface="Papyrus"/>
            </a:endParaRPr>
          </a:p>
          <a:p>
            <a:pPr algn="ctr"/>
            <a:r>
              <a:rPr lang="en-US" sz="2400" dirty="0" smtClean="0">
                <a:latin typeface="Papyrus"/>
                <a:cs typeface="Papyrus"/>
              </a:rPr>
              <a:t>en </a:t>
            </a:r>
            <a:r>
              <a:rPr lang="en-US" sz="2400" dirty="0">
                <a:latin typeface="Papyrus"/>
                <a:cs typeface="Papyrus"/>
              </a:rPr>
              <a:t>el </a:t>
            </a:r>
            <a:r>
              <a:rPr lang="en-US" sz="2400" dirty="0" err="1">
                <a:latin typeface="Papyrus"/>
                <a:cs typeface="Papyrus"/>
              </a:rPr>
              <a:t>libro</a:t>
            </a:r>
            <a:r>
              <a:rPr lang="en-US" sz="2400" dirty="0">
                <a:latin typeface="Papyrus"/>
                <a:cs typeface="Papyrus"/>
              </a:rPr>
              <a:t> de la </a:t>
            </a:r>
            <a:r>
              <a:rPr lang="en-US" sz="2400" dirty="0" err="1">
                <a:latin typeface="Papyrus"/>
                <a:cs typeface="Papyrus"/>
              </a:rPr>
              <a:t>vida</a:t>
            </a:r>
            <a:r>
              <a:rPr lang="en-US" sz="2400" dirty="0">
                <a:latin typeface="Papyrus"/>
                <a:cs typeface="Papyrus"/>
              </a:rPr>
              <a:t>, </a:t>
            </a:r>
            <a:r>
              <a:rPr lang="en-US" sz="2400" dirty="0" err="1">
                <a:latin typeface="Papyrus"/>
                <a:cs typeface="Papyrus"/>
              </a:rPr>
              <a:t>fue</a:t>
            </a:r>
            <a:r>
              <a:rPr lang="en-US" sz="2400" dirty="0">
                <a:latin typeface="Papyrus"/>
                <a:cs typeface="Papyrus"/>
              </a:rPr>
              <a:t> </a:t>
            </a:r>
            <a:r>
              <a:rPr lang="en-US" sz="2400" dirty="0" err="1">
                <a:latin typeface="Papyrus"/>
                <a:cs typeface="Papyrus"/>
              </a:rPr>
              <a:t>lanzado</a:t>
            </a:r>
            <a:r>
              <a:rPr lang="en-US" sz="2400" dirty="0">
                <a:latin typeface="Papyrus"/>
                <a:cs typeface="Papyrus"/>
              </a:rPr>
              <a:t> al </a:t>
            </a:r>
            <a:r>
              <a:rPr lang="en-US" sz="2400" dirty="0" err="1">
                <a:latin typeface="Papyrus"/>
                <a:cs typeface="Papyrus"/>
              </a:rPr>
              <a:t>lago</a:t>
            </a:r>
            <a:r>
              <a:rPr lang="en-US" sz="2400" dirty="0">
                <a:latin typeface="Papyrus"/>
                <a:cs typeface="Papyrus"/>
              </a:rPr>
              <a:t> de </a:t>
            </a:r>
            <a:r>
              <a:rPr lang="en-US" sz="2400" dirty="0" err="1">
                <a:latin typeface="Papyrus"/>
                <a:cs typeface="Papyrus"/>
              </a:rPr>
              <a:t>fuego</a:t>
            </a:r>
            <a:r>
              <a:rPr lang="en-US" sz="2200" dirty="0" smtClean="0">
                <a:latin typeface="Papyrus"/>
                <a:cs typeface="Papyrus"/>
              </a:rPr>
              <a:t>.”</a:t>
            </a:r>
          </a:p>
          <a:p>
            <a:pPr algn="ctr"/>
            <a:r>
              <a:rPr lang="en-US" sz="2200" dirty="0" smtClean="0">
                <a:latin typeface="Papyrus"/>
                <a:cs typeface="Papyrus"/>
              </a:rPr>
              <a:t> </a:t>
            </a:r>
            <a:r>
              <a:rPr lang="en-US" sz="2200" dirty="0" err="1">
                <a:latin typeface="Papyrus"/>
                <a:cs typeface="Papyrus"/>
              </a:rPr>
              <a:t>A</a:t>
            </a:r>
            <a:r>
              <a:rPr lang="en-US" sz="2200" dirty="0" err="1" smtClean="0">
                <a:latin typeface="Papyrus"/>
                <a:cs typeface="Papyrus"/>
              </a:rPr>
              <a:t>pocalipsis</a:t>
            </a:r>
            <a:r>
              <a:rPr lang="en-US" sz="2200" dirty="0" smtClean="0">
                <a:latin typeface="Papyrus"/>
                <a:cs typeface="Papyrus"/>
              </a:rPr>
              <a:t> 20:14-15   </a:t>
            </a:r>
            <a:endParaRPr lang="en-US" sz="2200" dirty="0">
              <a:latin typeface="Papyrus"/>
              <a:cs typeface="Papyrus"/>
            </a:endParaRPr>
          </a:p>
        </p:txBody>
      </p:sp>
    </p:spTree>
    <p:extLst>
      <p:ext uri="{BB962C8B-B14F-4D97-AF65-F5344CB8AC3E}">
        <p14:creationId xmlns:p14="http://schemas.microsoft.com/office/powerpoint/2010/main" val="3290038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7999"/>
          </a:xfrm>
          <a:prstGeom prst="rect">
            <a:avLst/>
          </a:prstGeom>
          <a:solidFill>
            <a:srgbClr val="984807"/>
          </a:solidFill>
        </p:spPr>
        <p:txBody>
          <a:bodyPr wrap="square" rtlCol="0">
            <a:spAutoFit/>
          </a:bodyPr>
          <a:lstStyle/>
          <a:p>
            <a:endParaRPr lang="en-US" dirty="0"/>
          </a:p>
        </p:txBody>
      </p:sp>
      <p:sp>
        <p:nvSpPr>
          <p:cNvPr id="2" name="TextBox 1"/>
          <p:cNvSpPr txBox="1"/>
          <p:nvPr/>
        </p:nvSpPr>
        <p:spPr>
          <a:xfrm>
            <a:off x="127000" y="678121"/>
            <a:ext cx="6032500" cy="1692771"/>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200" dirty="0" smtClean="0">
                <a:solidFill>
                  <a:srgbClr val="E3B739"/>
                </a:solidFill>
                <a:latin typeface="Gabriola"/>
                <a:cs typeface="Gabriola"/>
              </a:rPr>
              <a:t> </a:t>
            </a:r>
            <a:r>
              <a:rPr lang="en-US" sz="3200" dirty="0" smtClean="0">
                <a:solidFill>
                  <a:schemeClr val="bg1"/>
                </a:solidFill>
                <a:latin typeface="Gabriola"/>
                <a:cs typeface="Gabriola"/>
              </a:rPr>
              <a:t>14</a:t>
            </a:r>
            <a:r>
              <a:rPr lang="en-US" sz="2400" dirty="0" smtClean="0">
                <a:solidFill>
                  <a:schemeClr val="bg1"/>
                </a:solidFill>
                <a:latin typeface="Papyrus"/>
                <a:cs typeface="Papyrus"/>
              </a:rPr>
              <a:t>.“Habeis </a:t>
            </a:r>
            <a:r>
              <a:rPr lang="en-US" sz="2400" dirty="0" err="1" smtClean="0">
                <a:solidFill>
                  <a:schemeClr val="bg1"/>
                </a:solidFill>
                <a:latin typeface="Papyrus"/>
                <a:cs typeface="Papyrus"/>
              </a:rPr>
              <a:t>dicho</a:t>
            </a:r>
            <a:r>
              <a:rPr lang="en-US" sz="2400" dirty="0" smtClean="0">
                <a:solidFill>
                  <a:schemeClr val="bg1"/>
                </a:solidFill>
                <a:latin typeface="Papyrus"/>
                <a:cs typeface="Papyrus"/>
              </a:rPr>
              <a:t> : “</a:t>
            </a:r>
            <a:r>
              <a:rPr lang="en-US" sz="2400" dirty="0" err="1" smtClean="0">
                <a:solidFill>
                  <a:schemeClr val="bg1"/>
                </a:solidFill>
                <a:latin typeface="Papyrus"/>
                <a:cs typeface="Papyrus"/>
              </a:rPr>
              <a:t>Por</a:t>
            </a:r>
            <a:r>
              <a:rPr lang="en-US" sz="2400" dirty="0" smtClean="0">
                <a:solidFill>
                  <a:schemeClr val="bg1"/>
                </a:solidFill>
                <a:latin typeface="Papyrus"/>
                <a:cs typeface="Papyrus"/>
              </a:rPr>
              <a:t> </a:t>
            </a:r>
            <a:r>
              <a:rPr lang="en-US" sz="2400" dirty="0" err="1" smtClean="0">
                <a:solidFill>
                  <a:schemeClr val="bg1"/>
                </a:solidFill>
                <a:latin typeface="Papyrus"/>
                <a:cs typeface="Papyrus"/>
              </a:rPr>
              <a:t>demas</a:t>
            </a:r>
            <a:r>
              <a:rPr lang="en-US" sz="2400" dirty="0" smtClean="0">
                <a:solidFill>
                  <a:schemeClr val="bg1"/>
                </a:solidFill>
                <a:latin typeface="Papyrus"/>
                <a:cs typeface="Papyrus"/>
              </a:rPr>
              <a:t> </a:t>
            </a:r>
            <a:r>
              <a:rPr lang="en-US" sz="2400" dirty="0" err="1" smtClean="0">
                <a:solidFill>
                  <a:schemeClr val="bg1"/>
                </a:solidFill>
                <a:latin typeface="Papyrus"/>
                <a:cs typeface="Papyrus"/>
              </a:rPr>
              <a:t>es</a:t>
            </a:r>
            <a:r>
              <a:rPr lang="en-US" sz="2400" dirty="0" smtClean="0">
                <a:solidFill>
                  <a:schemeClr val="bg1"/>
                </a:solidFill>
                <a:latin typeface="Papyrus"/>
                <a:cs typeface="Papyrus"/>
              </a:rPr>
              <a:t> </a:t>
            </a:r>
            <a:r>
              <a:rPr lang="en-US" sz="2400" dirty="0" err="1" smtClean="0">
                <a:solidFill>
                  <a:schemeClr val="bg1"/>
                </a:solidFill>
                <a:latin typeface="Papyrus"/>
                <a:cs typeface="Papyrus"/>
              </a:rPr>
              <a:t>servir</a:t>
            </a:r>
            <a:r>
              <a:rPr lang="en-US" sz="2400" dirty="0" smtClean="0">
                <a:solidFill>
                  <a:schemeClr val="bg1"/>
                </a:solidFill>
                <a:latin typeface="Papyrus"/>
                <a:cs typeface="Papyrus"/>
              </a:rPr>
              <a:t> </a:t>
            </a:r>
          </a:p>
          <a:p>
            <a:r>
              <a:rPr lang="en-US" sz="2400" dirty="0" smtClean="0">
                <a:solidFill>
                  <a:schemeClr val="bg1"/>
                </a:solidFill>
                <a:latin typeface="Papyrus"/>
                <a:cs typeface="Papyrus"/>
              </a:rPr>
              <a:t>a Dios. </a:t>
            </a:r>
            <a:r>
              <a:rPr lang="en-US" sz="2400" dirty="0" err="1" smtClean="0">
                <a:solidFill>
                  <a:schemeClr val="bg1"/>
                </a:solidFill>
                <a:latin typeface="Papyrus"/>
                <a:cs typeface="Papyrus"/>
              </a:rPr>
              <a:t>Que</a:t>
            </a:r>
            <a:r>
              <a:rPr lang="en-US" sz="2400" dirty="0" smtClean="0">
                <a:solidFill>
                  <a:schemeClr val="bg1"/>
                </a:solidFill>
                <a:latin typeface="Papyrus"/>
                <a:cs typeface="Papyrus"/>
              </a:rPr>
              <a:t> </a:t>
            </a:r>
            <a:r>
              <a:rPr lang="en-US" sz="2400" dirty="0" err="1" smtClean="0">
                <a:solidFill>
                  <a:schemeClr val="bg1"/>
                </a:solidFill>
                <a:latin typeface="Papyrus"/>
                <a:cs typeface="Papyrus"/>
              </a:rPr>
              <a:t>aproceha</a:t>
            </a:r>
            <a:r>
              <a:rPr lang="en-US" sz="2400" dirty="0" smtClean="0">
                <a:solidFill>
                  <a:schemeClr val="bg1"/>
                </a:solidFill>
                <a:latin typeface="Papyrus"/>
                <a:cs typeface="Papyrus"/>
              </a:rPr>
              <a:t> </a:t>
            </a:r>
            <a:r>
              <a:rPr lang="en-US" sz="2400" dirty="0" err="1" smtClean="0">
                <a:solidFill>
                  <a:schemeClr val="bg1"/>
                </a:solidFill>
                <a:latin typeface="Papyrus"/>
                <a:cs typeface="Papyrus"/>
              </a:rPr>
              <a:t>que</a:t>
            </a:r>
            <a:r>
              <a:rPr lang="en-US" sz="2400" dirty="0" smtClean="0">
                <a:solidFill>
                  <a:schemeClr val="bg1"/>
                </a:solidFill>
                <a:latin typeface="Papyrus"/>
                <a:cs typeface="Papyrus"/>
              </a:rPr>
              <a:t> </a:t>
            </a:r>
            <a:r>
              <a:rPr lang="en-US" sz="2400" dirty="0" err="1" smtClean="0">
                <a:solidFill>
                  <a:schemeClr val="bg1"/>
                </a:solidFill>
                <a:latin typeface="Papyrus"/>
                <a:cs typeface="Papyrus"/>
              </a:rPr>
              <a:t>guardemos</a:t>
            </a:r>
            <a:endParaRPr lang="en-US" sz="2400" dirty="0" smtClean="0">
              <a:solidFill>
                <a:schemeClr val="bg1"/>
              </a:solidFill>
              <a:latin typeface="Papyrus"/>
              <a:cs typeface="Papyrus"/>
            </a:endParaRPr>
          </a:p>
          <a:p>
            <a:r>
              <a:rPr lang="en-US" sz="2400" dirty="0" smtClean="0">
                <a:solidFill>
                  <a:schemeClr val="bg1"/>
                </a:solidFill>
                <a:latin typeface="Papyrus"/>
                <a:cs typeface="Papyrus"/>
              </a:rPr>
              <a:t> </a:t>
            </a:r>
            <a:r>
              <a:rPr lang="en-US" sz="2400" dirty="0" err="1" smtClean="0">
                <a:solidFill>
                  <a:schemeClr val="bg1"/>
                </a:solidFill>
                <a:latin typeface="Papyrus"/>
                <a:cs typeface="Papyrus"/>
              </a:rPr>
              <a:t>su</a:t>
            </a:r>
            <a:r>
              <a:rPr lang="en-US" sz="2400" dirty="0" smtClean="0">
                <a:solidFill>
                  <a:schemeClr val="bg1"/>
                </a:solidFill>
                <a:latin typeface="Papyrus"/>
                <a:cs typeface="Papyrus"/>
              </a:rPr>
              <a:t> Ley y </a:t>
            </a:r>
            <a:r>
              <a:rPr lang="en-US" sz="2400" dirty="0" err="1" smtClean="0">
                <a:solidFill>
                  <a:schemeClr val="bg1"/>
                </a:solidFill>
                <a:latin typeface="Papyrus"/>
                <a:cs typeface="Papyrus"/>
              </a:rPr>
              <a:t>que</a:t>
            </a:r>
            <a:r>
              <a:rPr lang="en-US" sz="2400" dirty="0" smtClean="0">
                <a:solidFill>
                  <a:schemeClr val="bg1"/>
                </a:solidFill>
                <a:latin typeface="Papyrus"/>
                <a:cs typeface="Papyrus"/>
              </a:rPr>
              <a:t> </a:t>
            </a:r>
            <a:r>
              <a:rPr lang="en-US" sz="2400" dirty="0" err="1" smtClean="0">
                <a:solidFill>
                  <a:schemeClr val="bg1"/>
                </a:solidFill>
                <a:latin typeface="Papyrus"/>
                <a:cs typeface="Papyrus"/>
              </a:rPr>
              <a:t>andemos</a:t>
            </a:r>
            <a:r>
              <a:rPr lang="en-US" sz="2400" dirty="0" smtClean="0">
                <a:solidFill>
                  <a:schemeClr val="bg1"/>
                </a:solidFill>
                <a:latin typeface="Papyrus"/>
                <a:cs typeface="Papyrus"/>
              </a:rPr>
              <a:t> </a:t>
            </a:r>
            <a:r>
              <a:rPr lang="en-US" sz="2400" dirty="0" err="1" smtClean="0">
                <a:solidFill>
                  <a:schemeClr val="bg1"/>
                </a:solidFill>
                <a:latin typeface="Papyrus"/>
                <a:cs typeface="Papyrus"/>
              </a:rPr>
              <a:t>afligidos</a:t>
            </a:r>
            <a:r>
              <a:rPr lang="en-US" sz="2400" dirty="0" smtClean="0">
                <a:solidFill>
                  <a:schemeClr val="bg1"/>
                </a:solidFill>
                <a:latin typeface="Papyrus"/>
                <a:cs typeface="Papyrus"/>
              </a:rPr>
              <a:t> en </a:t>
            </a:r>
            <a:r>
              <a:rPr lang="en-US" sz="2400" dirty="0" err="1" smtClean="0">
                <a:solidFill>
                  <a:schemeClr val="bg1"/>
                </a:solidFill>
                <a:latin typeface="Papyrus"/>
                <a:cs typeface="Papyrus"/>
              </a:rPr>
              <a:t>presencia</a:t>
            </a:r>
            <a:r>
              <a:rPr lang="en-US" sz="2400" dirty="0" smtClean="0">
                <a:solidFill>
                  <a:schemeClr val="bg1"/>
                </a:solidFill>
                <a:latin typeface="Papyrus"/>
                <a:cs typeface="Papyrus"/>
              </a:rPr>
              <a:t> de </a:t>
            </a:r>
            <a:r>
              <a:rPr lang="en-US" sz="2400" dirty="0" err="1" smtClean="0">
                <a:solidFill>
                  <a:schemeClr val="bg1"/>
                </a:solidFill>
                <a:latin typeface="Papyrus"/>
                <a:cs typeface="Papyrus"/>
              </a:rPr>
              <a:t>Jehova</a:t>
            </a:r>
            <a:r>
              <a:rPr lang="en-US" sz="2400" dirty="0" smtClean="0">
                <a:solidFill>
                  <a:schemeClr val="bg1"/>
                </a:solidFill>
                <a:latin typeface="Papyrus"/>
                <a:cs typeface="Papyrus"/>
              </a:rPr>
              <a:t> de los </a:t>
            </a:r>
            <a:r>
              <a:rPr lang="en-US" sz="2400" dirty="0" err="1" smtClean="0">
                <a:solidFill>
                  <a:schemeClr val="bg1"/>
                </a:solidFill>
                <a:latin typeface="Papyrus"/>
                <a:cs typeface="Papyrus"/>
              </a:rPr>
              <a:t>ejercitos</a:t>
            </a:r>
            <a:r>
              <a:rPr lang="en-US" sz="2400" dirty="0" smtClean="0">
                <a:solidFill>
                  <a:schemeClr val="bg1"/>
                </a:solidFill>
                <a:latin typeface="Papyrus"/>
                <a:cs typeface="Papyrus"/>
              </a:rPr>
              <a:t>?”</a:t>
            </a:r>
            <a:endParaRPr lang="en-US" sz="2400" dirty="0">
              <a:solidFill>
                <a:srgbClr val="FFFFFF"/>
              </a:solidFill>
              <a:latin typeface="Papyrus"/>
              <a:cs typeface="Papyrus"/>
            </a:endParaRPr>
          </a:p>
        </p:txBody>
      </p:sp>
      <p:sp>
        <p:nvSpPr>
          <p:cNvPr id="7" name="TextBox 6"/>
          <p:cNvSpPr txBox="1"/>
          <p:nvPr/>
        </p:nvSpPr>
        <p:spPr>
          <a:xfrm>
            <a:off x="4173759" y="5524668"/>
            <a:ext cx="5836327" cy="769441"/>
          </a:xfrm>
          <a:prstGeom prst="rect">
            <a:avLst/>
          </a:prstGeom>
          <a:noFill/>
        </p:spPr>
        <p:txBody>
          <a:bodyPr wrap="square" rtlCol="0">
            <a:spAutoFit/>
          </a:bodyPr>
          <a:lstStyle/>
          <a:p>
            <a:r>
              <a:rPr lang="en-US" sz="4400" dirty="0" err="1" smtClean="0">
                <a:solidFill>
                  <a:srgbClr val="7D1312"/>
                </a:solidFill>
                <a:latin typeface="Gabriola"/>
                <a:cs typeface="Gabriola"/>
              </a:rPr>
              <a:t>Malaquias</a:t>
            </a:r>
            <a:r>
              <a:rPr lang="en-US" sz="4400" dirty="0" smtClean="0">
                <a:solidFill>
                  <a:srgbClr val="7D1312"/>
                </a:solidFill>
                <a:latin typeface="Gabriola"/>
                <a:cs typeface="Gabriola"/>
              </a:rPr>
              <a:t>  3:14-18</a:t>
            </a:r>
            <a:endParaRPr lang="en-US" sz="4400" dirty="0">
              <a:solidFill>
                <a:srgbClr val="7D1312"/>
              </a:solidFill>
              <a:latin typeface="Gabriola"/>
              <a:cs typeface="Gabriola"/>
            </a:endParaRPr>
          </a:p>
        </p:txBody>
      </p:sp>
      <p:pic>
        <p:nvPicPr>
          <p:cNvPr id="5" name="Picture 4" descr="images-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5866" y="426653"/>
            <a:ext cx="3158134" cy="31440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3501571" y="3955008"/>
            <a:ext cx="5315857" cy="1569660"/>
          </a:xfrm>
          <a:prstGeom prst="rect">
            <a:avLst/>
          </a:prstGeom>
          <a:noFill/>
        </p:spPr>
        <p:txBody>
          <a:bodyPr wrap="square" rtlCol="0">
            <a:spAutoFit/>
          </a:bodyPr>
          <a:lstStyle/>
          <a:p>
            <a:r>
              <a:rPr lang="en-US" sz="2000" dirty="0" smtClean="0">
                <a:solidFill>
                  <a:srgbClr val="FFFFFF"/>
                </a:solidFill>
              </a:rPr>
              <a:t>15.  “</a:t>
            </a:r>
            <a:r>
              <a:rPr lang="en-US" sz="2400" dirty="0" err="1" smtClean="0">
                <a:solidFill>
                  <a:srgbClr val="FFFFFF"/>
                </a:solidFill>
                <a:latin typeface="Papyrus"/>
                <a:cs typeface="Papyrus"/>
              </a:rPr>
              <a:t>Hemos</a:t>
            </a:r>
            <a:r>
              <a:rPr lang="en-US" sz="2400" dirty="0" smtClean="0">
                <a:solidFill>
                  <a:srgbClr val="FFFFFF"/>
                </a:solidFill>
                <a:latin typeface="Papyrus"/>
                <a:cs typeface="Papyrus"/>
              </a:rPr>
              <a:t> </a:t>
            </a:r>
            <a:r>
              <a:rPr lang="en-US" sz="2400" dirty="0" err="1" smtClean="0">
                <a:solidFill>
                  <a:srgbClr val="FFFFFF"/>
                </a:solidFill>
                <a:latin typeface="Papyrus"/>
                <a:cs typeface="Papyrus"/>
              </a:rPr>
              <a:t>visto</a:t>
            </a:r>
            <a:r>
              <a:rPr lang="en-US" sz="2400" dirty="0" smtClean="0">
                <a:solidFill>
                  <a:srgbClr val="FFFFFF"/>
                </a:solidFill>
                <a:latin typeface="Papyrus"/>
                <a:cs typeface="Papyrus"/>
              </a:rPr>
              <a:t> </a:t>
            </a:r>
            <a:r>
              <a:rPr lang="en-US" sz="2400" dirty="0" err="1" smtClean="0">
                <a:solidFill>
                  <a:srgbClr val="FFFFFF"/>
                </a:solidFill>
                <a:latin typeface="Papyrus"/>
                <a:cs typeface="Papyrus"/>
              </a:rPr>
              <a:t>que</a:t>
            </a:r>
            <a:r>
              <a:rPr lang="en-US" sz="2400" dirty="0" smtClean="0">
                <a:solidFill>
                  <a:srgbClr val="FFFFFF"/>
                </a:solidFill>
                <a:latin typeface="Papyrus"/>
                <a:cs typeface="Papyrus"/>
              </a:rPr>
              <a:t> los </a:t>
            </a:r>
            <a:r>
              <a:rPr lang="en-US" sz="2400" dirty="0" err="1" smtClean="0">
                <a:solidFill>
                  <a:srgbClr val="FFFFFF"/>
                </a:solidFill>
                <a:latin typeface="Papyrus"/>
                <a:cs typeface="Papyrus"/>
              </a:rPr>
              <a:t>soberbios</a:t>
            </a:r>
            <a:r>
              <a:rPr lang="en-US" sz="2400" dirty="0" smtClean="0">
                <a:solidFill>
                  <a:srgbClr val="FFFFFF"/>
                </a:solidFill>
                <a:latin typeface="Papyrus"/>
                <a:cs typeface="Papyrus"/>
              </a:rPr>
              <a:t> son </a:t>
            </a:r>
            <a:r>
              <a:rPr lang="en-US" sz="2400" dirty="0" err="1" smtClean="0">
                <a:solidFill>
                  <a:srgbClr val="FFFFFF"/>
                </a:solidFill>
                <a:latin typeface="Papyrus"/>
                <a:cs typeface="Papyrus"/>
              </a:rPr>
              <a:t>felices</a:t>
            </a:r>
            <a:r>
              <a:rPr lang="en-US" sz="2400" dirty="0" smtClean="0">
                <a:solidFill>
                  <a:srgbClr val="FFFFFF"/>
                </a:solidFill>
                <a:latin typeface="Papyrus"/>
                <a:cs typeface="Papyrus"/>
              </a:rPr>
              <a:t>, </a:t>
            </a:r>
            <a:r>
              <a:rPr lang="en-US" sz="2400" dirty="0" err="1">
                <a:solidFill>
                  <a:srgbClr val="FFFFFF"/>
                </a:solidFill>
                <a:latin typeface="Papyrus"/>
                <a:cs typeface="Papyrus"/>
              </a:rPr>
              <a:t>q</a:t>
            </a:r>
            <a:r>
              <a:rPr lang="en-US" sz="2400" dirty="0" err="1" smtClean="0">
                <a:solidFill>
                  <a:srgbClr val="FFFFFF"/>
                </a:solidFill>
                <a:latin typeface="Papyrus"/>
                <a:cs typeface="Papyrus"/>
              </a:rPr>
              <a:t>ue</a:t>
            </a:r>
            <a:r>
              <a:rPr lang="en-US" sz="2400" dirty="0" smtClean="0">
                <a:solidFill>
                  <a:srgbClr val="FFFFFF"/>
                </a:solidFill>
                <a:latin typeface="Papyrus"/>
                <a:cs typeface="Papyrus"/>
              </a:rPr>
              <a:t>  los </a:t>
            </a:r>
            <a:r>
              <a:rPr lang="en-US" sz="2400" dirty="0" err="1" smtClean="0">
                <a:solidFill>
                  <a:srgbClr val="FFFFFF"/>
                </a:solidFill>
                <a:latin typeface="Papyrus"/>
                <a:cs typeface="Papyrus"/>
              </a:rPr>
              <a:t>que</a:t>
            </a:r>
            <a:r>
              <a:rPr lang="en-US" sz="2400" dirty="0" smtClean="0">
                <a:solidFill>
                  <a:srgbClr val="FFFFFF"/>
                </a:solidFill>
                <a:latin typeface="Papyrus"/>
                <a:cs typeface="Papyrus"/>
              </a:rPr>
              <a:t> </a:t>
            </a:r>
            <a:r>
              <a:rPr lang="en-US" sz="2400" dirty="0" err="1" smtClean="0">
                <a:solidFill>
                  <a:srgbClr val="FFFFFF"/>
                </a:solidFill>
                <a:latin typeface="Papyrus"/>
                <a:cs typeface="Papyrus"/>
              </a:rPr>
              <a:t>hacen</a:t>
            </a:r>
            <a:r>
              <a:rPr lang="en-US" sz="2400" dirty="0" smtClean="0">
                <a:solidFill>
                  <a:srgbClr val="FFFFFF"/>
                </a:solidFill>
                <a:latin typeface="Papyrus"/>
                <a:cs typeface="Papyrus"/>
              </a:rPr>
              <a:t> </a:t>
            </a:r>
            <a:r>
              <a:rPr lang="en-US" sz="2400" dirty="0" err="1" smtClean="0">
                <a:solidFill>
                  <a:srgbClr val="FFFFFF"/>
                </a:solidFill>
                <a:latin typeface="Papyrus"/>
                <a:cs typeface="Papyrus"/>
              </a:rPr>
              <a:t>impiedad</a:t>
            </a:r>
            <a:r>
              <a:rPr lang="en-US" sz="2400" dirty="0" smtClean="0">
                <a:solidFill>
                  <a:srgbClr val="FFFFFF"/>
                </a:solidFill>
                <a:latin typeface="Papyrus"/>
                <a:cs typeface="Papyrus"/>
              </a:rPr>
              <a:t> no solo </a:t>
            </a:r>
            <a:r>
              <a:rPr lang="en-US" sz="2400" dirty="0" err="1" smtClean="0">
                <a:solidFill>
                  <a:srgbClr val="FFFFFF"/>
                </a:solidFill>
                <a:latin typeface="Papyrus"/>
                <a:cs typeface="Papyrus"/>
              </a:rPr>
              <a:t>prosperan</a:t>
            </a:r>
            <a:r>
              <a:rPr lang="en-US" sz="2400" dirty="0" smtClean="0">
                <a:solidFill>
                  <a:srgbClr val="FFFFFF"/>
                </a:solidFill>
                <a:latin typeface="Papyrus"/>
                <a:cs typeface="Papyrus"/>
              </a:rPr>
              <a:t>, </a:t>
            </a:r>
            <a:r>
              <a:rPr lang="en-US" sz="2400" dirty="0" err="1" smtClean="0">
                <a:solidFill>
                  <a:srgbClr val="FFFFFF"/>
                </a:solidFill>
                <a:latin typeface="Papyrus"/>
                <a:cs typeface="Papyrus"/>
              </a:rPr>
              <a:t>sino</a:t>
            </a:r>
            <a:r>
              <a:rPr lang="en-US" sz="2400" dirty="0" smtClean="0">
                <a:solidFill>
                  <a:srgbClr val="FFFFFF"/>
                </a:solidFill>
                <a:latin typeface="Papyrus"/>
                <a:cs typeface="Papyrus"/>
              </a:rPr>
              <a:t> </a:t>
            </a:r>
            <a:r>
              <a:rPr lang="en-US" sz="2400" dirty="0" err="1" smtClean="0">
                <a:solidFill>
                  <a:srgbClr val="FFFFFF"/>
                </a:solidFill>
                <a:latin typeface="Papyrus"/>
                <a:cs typeface="Papyrus"/>
              </a:rPr>
              <a:t>que</a:t>
            </a:r>
            <a:r>
              <a:rPr lang="en-US" sz="2400" dirty="0" smtClean="0">
                <a:solidFill>
                  <a:srgbClr val="FFFFFF"/>
                </a:solidFill>
                <a:latin typeface="Papyrus"/>
                <a:cs typeface="Papyrus"/>
              </a:rPr>
              <a:t> </a:t>
            </a:r>
            <a:r>
              <a:rPr lang="en-US" sz="2400" dirty="0" err="1" smtClean="0">
                <a:solidFill>
                  <a:srgbClr val="FFFFFF"/>
                </a:solidFill>
                <a:latin typeface="Papyrus"/>
                <a:cs typeface="Papyrus"/>
              </a:rPr>
              <a:t>tientan</a:t>
            </a:r>
            <a:r>
              <a:rPr lang="en-US" sz="2400" dirty="0" smtClean="0">
                <a:solidFill>
                  <a:srgbClr val="FFFFFF"/>
                </a:solidFill>
                <a:latin typeface="Papyrus"/>
                <a:cs typeface="Papyrus"/>
              </a:rPr>
              <a:t> a Dios, y no les </a:t>
            </a:r>
            <a:r>
              <a:rPr lang="en-US" sz="2400" dirty="0" err="1" smtClean="0">
                <a:solidFill>
                  <a:srgbClr val="FFFFFF"/>
                </a:solidFill>
                <a:latin typeface="Papyrus"/>
                <a:cs typeface="Papyrus"/>
              </a:rPr>
              <a:t>pasa</a:t>
            </a:r>
            <a:r>
              <a:rPr lang="en-US" sz="2400" dirty="0" smtClean="0">
                <a:solidFill>
                  <a:srgbClr val="FFFFFF"/>
                </a:solidFill>
                <a:latin typeface="Papyrus"/>
                <a:cs typeface="Papyrus"/>
              </a:rPr>
              <a:t> nada.”</a:t>
            </a:r>
            <a:endParaRPr lang="en-US" sz="2000" dirty="0">
              <a:solidFill>
                <a:srgbClr val="FFFFFF"/>
              </a:solidFill>
            </a:endParaRPr>
          </a:p>
        </p:txBody>
      </p:sp>
      <p:pic>
        <p:nvPicPr>
          <p:cNvPr id="9" name="Picture 8" descr="images-3.jpeg"/>
          <p:cNvPicPr>
            <a:picLocks noChangeAspect="1"/>
          </p:cNvPicPr>
          <p:nvPr/>
        </p:nvPicPr>
        <p:blipFill>
          <a:blip r:embed="rId3">
            <a:extLst>
              <a:ext uri="{BEBA8EAE-BF5A-486C-A8C5-ECC9F3942E4B}">
                <a14:imgProps xmlns:a14="http://schemas.microsoft.com/office/drawing/2010/main">
                  <a14:imgLayer r:embed="rId4">
                    <a14:imgEffect>
                      <a14:backgroundRemoval t="426" b="94468" l="0" r="99065">
                        <a14:backgroundMark x1="57009" y1="21702" x2="80841" y2="61277"/>
                        <a14:backgroundMark x1="16355" y1="44255" x2="5607" y2="60426"/>
                      </a14:backgroundRemoval>
                    </a14:imgEffect>
                  </a14:imgLayer>
                </a14:imgProps>
              </a:ext>
              <a:ext uri="{28A0092B-C50C-407E-A947-70E740481C1C}">
                <a14:useLocalDpi xmlns:a14="http://schemas.microsoft.com/office/drawing/2010/main" val="0"/>
              </a:ext>
            </a:extLst>
          </a:blip>
          <a:stretch>
            <a:fillRect/>
          </a:stretch>
        </p:blipFill>
        <p:spPr>
          <a:xfrm>
            <a:off x="-228990" y="2165410"/>
            <a:ext cx="4402749" cy="5198805"/>
          </a:xfrm>
          <a:prstGeom prst="rect">
            <a:avLst/>
          </a:prstGeom>
        </p:spPr>
      </p:pic>
    </p:spTree>
    <p:extLst>
      <p:ext uri="{BB962C8B-B14F-4D97-AF65-F5344CB8AC3E}">
        <p14:creationId xmlns:p14="http://schemas.microsoft.com/office/powerpoint/2010/main" val="256167602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9144000" cy="6857999"/>
          </a:xfrm>
          <a:prstGeom prst="rect">
            <a:avLst/>
          </a:prstGeom>
          <a:solidFill>
            <a:schemeClr val="accent6">
              <a:lumMod val="50000"/>
            </a:schemeClr>
          </a:solidFill>
        </p:spPr>
        <p:txBody>
          <a:bodyPr wrap="square" rtlCol="0">
            <a:spAutoFit/>
          </a:bodyPr>
          <a:lstStyle/>
          <a:p>
            <a:endParaRPr lang="en-US" dirty="0"/>
          </a:p>
        </p:txBody>
      </p:sp>
      <p:pic>
        <p:nvPicPr>
          <p:cNvPr id="6" name="Picture 5" descr="therapture.jpeg.size.xxlarge.letterbox.jpeg"/>
          <p:cNvPicPr>
            <a:picLocks noChangeAspect="1"/>
          </p:cNvPicPr>
          <p:nvPr/>
        </p:nvPicPr>
        <p:blipFill rotWithShape="1">
          <a:blip r:embed="rId2">
            <a:extLst>
              <a:ext uri="{28A0092B-C50C-407E-A947-70E740481C1C}">
                <a14:useLocalDpi xmlns:a14="http://schemas.microsoft.com/office/drawing/2010/main" val="0"/>
              </a:ext>
            </a:extLst>
          </a:blip>
          <a:srcRect t="3709" b="5760"/>
          <a:stretch/>
        </p:blipFill>
        <p:spPr>
          <a:xfrm>
            <a:off x="27451" y="925767"/>
            <a:ext cx="9116549" cy="55274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1054911" y="382028"/>
            <a:ext cx="7361051" cy="5437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nSpc>
                <a:spcPct val="60000"/>
              </a:lnSpc>
            </a:pPr>
            <a:r>
              <a:rPr lang="en-US" sz="4400" dirty="0" err="1">
                <a:solidFill>
                  <a:srgbClr val="FFFFFF"/>
                </a:solidFill>
                <a:latin typeface="Gabriola"/>
                <a:cs typeface="Gabriola"/>
              </a:rPr>
              <a:t>Acuérdate</a:t>
            </a:r>
            <a:r>
              <a:rPr lang="en-US" sz="4400" dirty="0">
                <a:solidFill>
                  <a:srgbClr val="FFFFFF"/>
                </a:solidFill>
                <a:latin typeface="Gabriola"/>
                <a:cs typeface="Gabriola"/>
              </a:rPr>
              <a:t> de </a:t>
            </a:r>
            <a:r>
              <a:rPr lang="en-US" sz="4400" dirty="0" err="1">
                <a:solidFill>
                  <a:srgbClr val="FFFFFF"/>
                </a:solidFill>
                <a:latin typeface="Gabriola"/>
                <a:cs typeface="Gabriola"/>
              </a:rPr>
              <a:t>mí</a:t>
            </a:r>
            <a:r>
              <a:rPr lang="en-US" sz="4400" dirty="0">
                <a:solidFill>
                  <a:srgbClr val="FFFFFF"/>
                </a:solidFill>
                <a:latin typeface="Gabriola"/>
                <a:cs typeface="Gabriola"/>
              </a:rPr>
              <a:t>, oh Dios, en </a:t>
            </a:r>
            <a:r>
              <a:rPr lang="en-US" sz="4400" dirty="0" err="1">
                <a:solidFill>
                  <a:srgbClr val="FFFFFF"/>
                </a:solidFill>
                <a:latin typeface="Gabriola"/>
                <a:cs typeface="Gabriola"/>
              </a:rPr>
              <a:t>Ese</a:t>
            </a:r>
            <a:r>
              <a:rPr lang="en-US" sz="4400" dirty="0">
                <a:solidFill>
                  <a:srgbClr val="FFFFFF"/>
                </a:solidFill>
                <a:latin typeface="Gabriola"/>
                <a:cs typeface="Gabriola"/>
              </a:rPr>
              <a:t> </a:t>
            </a:r>
            <a:r>
              <a:rPr lang="en-US" sz="4400" dirty="0" err="1" smtClean="0">
                <a:solidFill>
                  <a:srgbClr val="FFFFFF"/>
                </a:solidFill>
                <a:latin typeface="Gabriola"/>
                <a:cs typeface="Gabriola"/>
              </a:rPr>
              <a:t>Día</a:t>
            </a:r>
            <a:endParaRPr lang="en-US" sz="4400" dirty="0"/>
          </a:p>
        </p:txBody>
      </p:sp>
    </p:spTree>
    <p:extLst>
      <p:ext uri="{BB962C8B-B14F-4D97-AF65-F5344CB8AC3E}">
        <p14:creationId xmlns:p14="http://schemas.microsoft.com/office/powerpoint/2010/main" val="86793219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400" dirty="0">
              <a:latin typeface="Lucida Handwriting"/>
              <a:cs typeface="Lucida Handwriting"/>
            </a:endParaRPr>
          </a:p>
        </p:txBody>
      </p:sp>
      <p:pic>
        <p:nvPicPr>
          <p:cNvPr id="6" name="Picture 5" descr="Praise-God-through-hard-tim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952" y="653143"/>
            <a:ext cx="8573105" cy="5624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936999" y="3429000"/>
            <a:ext cx="4884057" cy="707886"/>
          </a:xfrm>
          <a:prstGeom prst="rect">
            <a:avLst/>
          </a:prstGeom>
          <a:noFill/>
        </p:spPr>
        <p:txBody>
          <a:bodyPr wrap="square" rtlCol="0">
            <a:spAutoFit/>
          </a:bodyPr>
          <a:lstStyle/>
          <a:p>
            <a:r>
              <a:rPr lang="en-US" sz="4000" dirty="0" smtClean="0">
                <a:latin typeface="Lucida Handwriting"/>
                <a:cs typeface="Lucida Handwriting"/>
              </a:rPr>
              <a:t>“</a:t>
            </a:r>
            <a:r>
              <a:rPr lang="en-US" sz="4000" dirty="0">
                <a:latin typeface="Gabriola"/>
                <a:cs typeface="Gabriola"/>
              </a:rPr>
              <a:t>O </a:t>
            </a:r>
            <a:r>
              <a:rPr lang="en-US" sz="4000" dirty="0" smtClean="0">
                <a:latin typeface="Gabriola"/>
                <a:cs typeface="Gabriola"/>
              </a:rPr>
              <a:t>Dios Me </a:t>
            </a:r>
            <a:r>
              <a:rPr lang="en-US" sz="4000" dirty="0" err="1" smtClean="0">
                <a:latin typeface="Gabriola"/>
                <a:cs typeface="Gabriola"/>
              </a:rPr>
              <a:t>Acuerdo</a:t>
            </a:r>
            <a:r>
              <a:rPr lang="en-US" sz="4000" dirty="0" smtClean="0">
                <a:latin typeface="Gabriola"/>
                <a:cs typeface="Gabriola"/>
              </a:rPr>
              <a:t> </a:t>
            </a:r>
            <a:r>
              <a:rPr lang="en-US" sz="4000" dirty="0">
                <a:latin typeface="Gabriola"/>
                <a:cs typeface="Gabriola"/>
              </a:rPr>
              <a:t>de </a:t>
            </a:r>
            <a:r>
              <a:rPr lang="en-US" sz="4000" dirty="0" smtClean="0">
                <a:latin typeface="Gabriola"/>
                <a:cs typeface="Gabriola"/>
              </a:rPr>
              <a:t>Ti”</a:t>
            </a:r>
          </a:p>
        </p:txBody>
      </p:sp>
      <p:sp>
        <p:nvSpPr>
          <p:cNvPr id="8" name="TextBox 7"/>
          <p:cNvSpPr txBox="1"/>
          <p:nvPr/>
        </p:nvSpPr>
        <p:spPr>
          <a:xfrm>
            <a:off x="3886200" y="1582035"/>
            <a:ext cx="4934857" cy="523220"/>
          </a:xfrm>
          <a:prstGeom prst="rect">
            <a:avLst/>
          </a:prstGeom>
          <a:noFill/>
        </p:spPr>
        <p:txBody>
          <a:bodyPr wrap="square" rtlCol="0">
            <a:spAutoFit/>
          </a:bodyPr>
          <a:lstStyle/>
          <a:p>
            <a:r>
              <a:rPr lang="en-US" sz="2800" dirty="0" smtClean="0">
                <a:latin typeface="Papyrus"/>
                <a:cs typeface="Papyrus"/>
              </a:rPr>
              <a:t>“</a:t>
            </a:r>
            <a:r>
              <a:rPr lang="en-US" sz="2800" dirty="0" smtClean="0">
                <a:solidFill>
                  <a:srgbClr val="FF0000"/>
                </a:solidFill>
                <a:latin typeface="Papyrus"/>
                <a:cs typeface="Papyrus"/>
              </a:rPr>
              <a:t>El </a:t>
            </a:r>
            <a:r>
              <a:rPr lang="en-US" sz="2800" dirty="0" err="1" smtClean="0">
                <a:solidFill>
                  <a:srgbClr val="FF0000"/>
                </a:solidFill>
                <a:latin typeface="Papyrus"/>
                <a:cs typeface="Papyrus"/>
              </a:rPr>
              <a:t>Poder</a:t>
            </a:r>
            <a:r>
              <a:rPr lang="en-US" sz="2800" dirty="0" smtClean="0">
                <a:solidFill>
                  <a:srgbClr val="FF0000"/>
                </a:solidFill>
                <a:latin typeface="Papyrus"/>
                <a:cs typeface="Papyrus"/>
              </a:rPr>
              <a:t> del </a:t>
            </a:r>
            <a:r>
              <a:rPr lang="en-US" sz="2800" dirty="0" err="1" smtClean="0">
                <a:solidFill>
                  <a:srgbClr val="FF0000"/>
                </a:solidFill>
                <a:latin typeface="Papyrus"/>
                <a:cs typeface="Papyrus"/>
              </a:rPr>
              <a:t>Pacto</a:t>
            </a:r>
            <a:r>
              <a:rPr lang="en-US" sz="2800" dirty="0" smtClean="0">
                <a:latin typeface="Papyrus"/>
                <a:cs typeface="Papyrus"/>
              </a:rPr>
              <a:t>”</a:t>
            </a:r>
            <a:endParaRPr lang="en-US" sz="2800" dirty="0">
              <a:latin typeface="Papyrus"/>
              <a:cs typeface="Papyrus"/>
            </a:endParaRPr>
          </a:p>
        </p:txBody>
      </p:sp>
    </p:spTree>
    <p:extLst>
      <p:ext uri="{BB962C8B-B14F-4D97-AF65-F5344CB8AC3E}">
        <p14:creationId xmlns:p14="http://schemas.microsoft.com/office/powerpoint/2010/main" val="36814736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8000"/>
          </a:xfrm>
          <a:prstGeom prst="rect">
            <a:avLst/>
          </a:prstGeom>
          <a:solidFill>
            <a:srgbClr val="984807"/>
          </a:solidFill>
        </p:spPr>
        <p:style>
          <a:lnRef idx="0">
            <a:schemeClr val="dk1"/>
          </a:lnRef>
          <a:fillRef idx="3">
            <a:schemeClr val="dk1"/>
          </a:fillRef>
          <a:effectRef idx="3">
            <a:schemeClr val="dk1"/>
          </a:effectRef>
          <a:fontRef idx="minor">
            <a:schemeClr val="lt1"/>
          </a:fontRef>
        </p:style>
        <p:txBody>
          <a:bodyPr wrap="square" rtlCol="0">
            <a:spAutoFit/>
          </a:bodyPr>
          <a:lstStyle/>
          <a:p>
            <a:endParaRPr lang="en-US" dirty="0"/>
          </a:p>
        </p:txBody>
      </p:sp>
      <p:sp>
        <p:nvSpPr>
          <p:cNvPr id="2" name="TextBox 1"/>
          <p:cNvSpPr txBox="1"/>
          <p:nvPr/>
        </p:nvSpPr>
        <p:spPr>
          <a:xfrm>
            <a:off x="496347" y="565615"/>
            <a:ext cx="7923526" cy="109568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lnSpc>
                <a:spcPct val="90000"/>
              </a:lnSpc>
            </a:pPr>
            <a:r>
              <a:rPr lang="en-US" sz="2400" dirty="0" smtClean="0">
                <a:latin typeface="Papyrus"/>
                <a:cs typeface="Papyrus"/>
              </a:rPr>
              <a:t>16.”Entonces los </a:t>
            </a:r>
            <a:r>
              <a:rPr lang="en-US" sz="2400" dirty="0" err="1" smtClean="0">
                <a:latin typeface="Papyrus"/>
                <a:cs typeface="Papyrus"/>
              </a:rPr>
              <a:t>que</a:t>
            </a:r>
            <a:r>
              <a:rPr lang="en-US" sz="2400" dirty="0" smtClean="0">
                <a:latin typeface="Papyrus"/>
                <a:cs typeface="Papyrus"/>
              </a:rPr>
              <a:t> </a:t>
            </a:r>
            <a:r>
              <a:rPr lang="en-US" sz="2400" dirty="0" err="1" smtClean="0">
                <a:latin typeface="Papyrus"/>
                <a:cs typeface="Papyrus"/>
              </a:rPr>
              <a:t>temian</a:t>
            </a:r>
            <a:r>
              <a:rPr lang="en-US" sz="2400" dirty="0" smtClean="0">
                <a:latin typeface="Papyrus"/>
                <a:cs typeface="Papyrus"/>
              </a:rPr>
              <a:t> a </a:t>
            </a:r>
            <a:r>
              <a:rPr lang="en-US" sz="2400" dirty="0" err="1" smtClean="0">
                <a:latin typeface="Papyrus"/>
                <a:cs typeface="Papyrus"/>
              </a:rPr>
              <a:t>Jehova</a:t>
            </a:r>
            <a:r>
              <a:rPr lang="en-US" sz="2400" dirty="0" smtClean="0">
                <a:latin typeface="Papyrus"/>
                <a:cs typeface="Papyrus"/>
              </a:rPr>
              <a:t> </a:t>
            </a:r>
            <a:r>
              <a:rPr lang="en-US" sz="2400" dirty="0" err="1" smtClean="0">
                <a:latin typeface="Papyrus"/>
                <a:cs typeface="Papyrus"/>
              </a:rPr>
              <a:t>hablaron</a:t>
            </a:r>
            <a:r>
              <a:rPr lang="en-US" sz="2400" dirty="0" smtClean="0">
                <a:latin typeface="Papyrus"/>
                <a:cs typeface="Papyrus"/>
              </a:rPr>
              <a:t> entre </a:t>
            </a:r>
            <a:r>
              <a:rPr lang="en-US" sz="2400" dirty="0" err="1" smtClean="0">
                <a:latin typeface="Papyrus"/>
                <a:cs typeface="Papyrus"/>
              </a:rPr>
              <a:t>si</a:t>
            </a:r>
            <a:r>
              <a:rPr lang="en-US" sz="2400" dirty="0" smtClean="0">
                <a:latin typeface="Papyrus"/>
                <a:cs typeface="Papyrus"/>
              </a:rPr>
              <a:t>…</a:t>
            </a:r>
            <a:r>
              <a:rPr lang="en-US" sz="2400" dirty="0" err="1" smtClean="0">
                <a:latin typeface="Papyrus"/>
                <a:cs typeface="Papyrus"/>
              </a:rPr>
              <a:t>Jehova</a:t>
            </a:r>
            <a:r>
              <a:rPr lang="en-US" sz="2400" dirty="0" smtClean="0">
                <a:latin typeface="Papyrus"/>
                <a:cs typeface="Papyrus"/>
              </a:rPr>
              <a:t> </a:t>
            </a:r>
            <a:r>
              <a:rPr lang="en-US" sz="2400" dirty="0" err="1" smtClean="0">
                <a:latin typeface="Papyrus"/>
                <a:cs typeface="Papyrus"/>
              </a:rPr>
              <a:t>escucho</a:t>
            </a:r>
            <a:r>
              <a:rPr lang="en-US" sz="2400" dirty="0" smtClean="0">
                <a:latin typeface="Papyrus"/>
                <a:cs typeface="Papyrus"/>
              </a:rPr>
              <a:t> y </a:t>
            </a:r>
            <a:r>
              <a:rPr lang="en-US" sz="2400" dirty="0" err="1" smtClean="0">
                <a:latin typeface="Papyrus"/>
                <a:cs typeface="Papyrus"/>
              </a:rPr>
              <a:t>oyoy</a:t>
            </a:r>
            <a:r>
              <a:rPr lang="en-US" sz="2400" dirty="0" smtClean="0">
                <a:latin typeface="Papyrus"/>
                <a:cs typeface="Papyrus"/>
              </a:rPr>
              <a:t> </a:t>
            </a:r>
            <a:r>
              <a:rPr lang="en-US" sz="2400" dirty="0" err="1" smtClean="0">
                <a:latin typeface="Papyrus"/>
                <a:cs typeface="Papyrus"/>
              </a:rPr>
              <a:t>fue</a:t>
            </a:r>
            <a:r>
              <a:rPr lang="en-US" sz="2400" dirty="0" smtClean="0">
                <a:latin typeface="Papyrus"/>
                <a:cs typeface="Papyrus"/>
              </a:rPr>
              <a:t> </a:t>
            </a:r>
            <a:r>
              <a:rPr lang="en-US" sz="2400" dirty="0" err="1" smtClean="0">
                <a:latin typeface="Papyrus"/>
                <a:cs typeface="Papyrus"/>
              </a:rPr>
              <a:t>escrite</a:t>
            </a:r>
            <a:r>
              <a:rPr lang="en-US" sz="2400" dirty="0" smtClean="0">
                <a:latin typeface="Papyrus"/>
                <a:cs typeface="Papyrus"/>
              </a:rPr>
              <a:t> ante un memorial de los </a:t>
            </a:r>
            <a:r>
              <a:rPr lang="en-US" sz="2400" dirty="0" err="1" smtClean="0">
                <a:latin typeface="Papyrus"/>
                <a:cs typeface="Papyrus"/>
              </a:rPr>
              <a:t>que</a:t>
            </a:r>
            <a:r>
              <a:rPr lang="en-US" sz="2400" dirty="0" smtClean="0">
                <a:latin typeface="Papyrus"/>
                <a:cs typeface="Papyrus"/>
              </a:rPr>
              <a:t> </a:t>
            </a:r>
            <a:r>
              <a:rPr lang="en-US" sz="2400" dirty="0" err="1" smtClean="0">
                <a:latin typeface="Papyrus"/>
                <a:cs typeface="Papyrus"/>
              </a:rPr>
              <a:t>temen</a:t>
            </a:r>
            <a:r>
              <a:rPr lang="en-US" sz="2400" dirty="0" smtClean="0">
                <a:latin typeface="Papyrus"/>
                <a:cs typeface="Papyrus"/>
              </a:rPr>
              <a:t> a </a:t>
            </a:r>
            <a:r>
              <a:rPr lang="en-US" sz="2400" dirty="0" err="1" smtClean="0">
                <a:latin typeface="Papyrus"/>
                <a:cs typeface="Papyrus"/>
              </a:rPr>
              <a:t>Jehova</a:t>
            </a:r>
            <a:r>
              <a:rPr lang="en-US" sz="2400" dirty="0" smtClean="0">
                <a:latin typeface="Papyrus"/>
                <a:cs typeface="Papyrus"/>
              </a:rPr>
              <a:t> y </a:t>
            </a:r>
            <a:r>
              <a:rPr lang="en-US" sz="2400" dirty="0" err="1" smtClean="0">
                <a:latin typeface="Papyrus"/>
                <a:cs typeface="Papyrus"/>
              </a:rPr>
              <a:t>honran</a:t>
            </a:r>
            <a:r>
              <a:rPr lang="en-US" sz="2400" dirty="0" smtClean="0">
                <a:latin typeface="Papyrus"/>
                <a:cs typeface="Papyrus"/>
              </a:rPr>
              <a:t> </a:t>
            </a:r>
            <a:r>
              <a:rPr lang="en-US" sz="2400" dirty="0" err="1" smtClean="0">
                <a:latin typeface="Papyrus"/>
                <a:cs typeface="Papyrus"/>
              </a:rPr>
              <a:t>su</a:t>
            </a:r>
            <a:r>
              <a:rPr lang="en-US" sz="2400" dirty="0" smtClean="0">
                <a:latin typeface="Papyrus"/>
                <a:cs typeface="Papyrus"/>
              </a:rPr>
              <a:t> </a:t>
            </a:r>
            <a:r>
              <a:rPr lang="en-US" sz="2400" dirty="0" err="1" smtClean="0">
                <a:latin typeface="Papyrus"/>
                <a:cs typeface="Papyrus"/>
              </a:rPr>
              <a:t>Nombre</a:t>
            </a:r>
            <a:r>
              <a:rPr lang="en-US" sz="2400" dirty="0" smtClean="0">
                <a:latin typeface="Papyrus"/>
                <a:cs typeface="Papyrus"/>
              </a:rPr>
              <a:t>.” </a:t>
            </a:r>
            <a:endParaRPr lang="en-US" sz="2400" dirty="0">
              <a:latin typeface="Papyrus"/>
              <a:cs typeface="Papyrus"/>
            </a:endParaRPr>
          </a:p>
        </p:txBody>
      </p:sp>
      <p:pic>
        <p:nvPicPr>
          <p:cNvPr id="9" name="Picture 8" descr="book-of-remembrance-1-728.jpgcb=1320391881.jpeg"/>
          <p:cNvPicPr>
            <a:picLocks noChangeAspect="1"/>
          </p:cNvPicPr>
          <p:nvPr/>
        </p:nvPicPr>
        <p:blipFill rotWithShape="1">
          <a:blip r:embed="rId2">
            <a:extLst>
              <a:ext uri="{28A0092B-C50C-407E-A947-70E740481C1C}">
                <a14:useLocalDpi xmlns:a14="http://schemas.microsoft.com/office/drawing/2010/main" val="0"/>
              </a:ext>
            </a:extLst>
          </a:blip>
          <a:srcRect l="2313" t="1846" r="1384" b="2430"/>
          <a:stretch/>
        </p:blipFill>
        <p:spPr>
          <a:xfrm>
            <a:off x="620496" y="2524907"/>
            <a:ext cx="7799377" cy="4040299"/>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1673725" y="2568048"/>
            <a:ext cx="6746148" cy="1107996"/>
          </a:xfrm>
          <a:prstGeom prst="rect">
            <a:avLst/>
          </a:prstGeom>
          <a:noFill/>
        </p:spPr>
        <p:txBody>
          <a:bodyPr wrap="square" rtlCol="0">
            <a:spAutoFit/>
          </a:bodyPr>
          <a:lstStyle/>
          <a:p>
            <a:r>
              <a:rPr lang="en-US" sz="4800" dirty="0" err="1" smtClean="0">
                <a:solidFill>
                  <a:srgbClr val="800000"/>
                </a:solidFill>
                <a:latin typeface="Papyrus"/>
                <a:cs typeface="Papyrus"/>
              </a:rPr>
              <a:t>Malaquias</a:t>
            </a:r>
            <a:r>
              <a:rPr lang="en-US" sz="4800" dirty="0" smtClean="0">
                <a:solidFill>
                  <a:srgbClr val="800000"/>
                </a:solidFill>
                <a:latin typeface="Papyrus"/>
                <a:cs typeface="Papyrus"/>
              </a:rPr>
              <a:t>  </a:t>
            </a:r>
            <a:r>
              <a:rPr lang="en-US" sz="4800" dirty="0">
                <a:solidFill>
                  <a:srgbClr val="800000"/>
                </a:solidFill>
                <a:latin typeface="Papyrus"/>
                <a:cs typeface="Papyrus"/>
              </a:rPr>
              <a:t>3:14-17</a:t>
            </a:r>
          </a:p>
          <a:p>
            <a:endParaRPr lang="en-US" dirty="0">
              <a:latin typeface="Gabriola"/>
              <a:cs typeface="Gabriola"/>
            </a:endParaRPr>
          </a:p>
        </p:txBody>
      </p:sp>
      <p:pic>
        <p:nvPicPr>
          <p:cNvPr id="6" name="Picture 5" descr="images-3.jpeg"/>
          <p:cNvPicPr>
            <a:picLocks noChangeAspect="1"/>
          </p:cNvPicPr>
          <p:nvPr/>
        </p:nvPicPr>
        <p:blipFill>
          <a:blip r:embed="rId3">
            <a:extLst>
              <a:ext uri="{BEBA8EAE-BF5A-486C-A8C5-ECC9F3942E4B}">
                <a14:imgProps xmlns:a14="http://schemas.microsoft.com/office/drawing/2010/main">
                  <a14:imgLayer r:embed="rId4">
                    <a14:imgEffect>
                      <a14:backgroundRemoval t="426" b="94468" l="0" r="99065">
                        <a14:backgroundMark x1="57009" y1="21702" x2="80841" y2="61277"/>
                        <a14:backgroundMark x1="16355" y1="44255" x2="5607" y2="60426"/>
                      </a14:backgroundRemoval>
                    </a14:imgEffect>
                  </a14:imgLayer>
                </a14:imgProps>
              </a:ext>
              <a:ext uri="{28A0092B-C50C-407E-A947-70E740481C1C}">
                <a14:useLocalDpi xmlns:a14="http://schemas.microsoft.com/office/drawing/2010/main" val="0"/>
              </a:ext>
            </a:extLst>
          </a:blip>
          <a:stretch>
            <a:fillRect/>
          </a:stretch>
        </p:blipFill>
        <p:spPr>
          <a:xfrm>
            <a:off x="-299479" y="4192653"/>
            <a:ext cx="2823815" cy="3100918"/>
          </a:xfrm>
          <a:prstGeom prst="rect">
            <a:avLst/>
          </a:prstGeom>
        </p:spPr>
      </p:pic>
      <p:sp>
        <p:nvSpPr>
          <p:cNvPr id="5" name="TextBox 4"/>
          <p:cNvSpPr txBox="1"/>
          <p:nvPr/>
        </p:nvSpPr>
        <p:spPr>
          <a:xfrm>
            <a:off x="2524336" y="3370928"/>
            <a:ext cx="6517332" cy="461665"/>
          </a:xfrm>
          <a:prstGeom prst="rect">
            <a:avLst/>
          </a:prstGeom>
          <a:noFill/>
        </p:spPr>
        <p:txBody>
          <a:bodyPr wrap="square" rtlCol="0">
            <a:spAutoFit/>
          </a:bodyPr>
          <a:lstStyle/>
          <a:p>
            <a:r>
              <a:rPr lang="en-US" sz="2400" b="1" dirty="0">
                <a:solidFill>
                  <a:srgbClr val="800000"/>
                </a:solidFill>
                <a:latin typeface="Lucida Handwriting"/>
                <a:cs typeface="Lucida Handwriting"/>
              </a:rPr>
              <a:t>E</a:t>
            </a:r>
            <a:r>
              <a:rPr lang="en-US" sz="2400" dirty="0">
                <a:solidFill>
                  <a:srgbClr val="800000"/>
                </a:solidFill>
                <a:latin typeface="American Typewriter"/>
                <a:cs typeface="American Typewriter"/>
              </a:rPr>
              <a:t>l </a:t>
            </a:r>
            <a:r>
              <a:rPr lang="en-US" sz="2400" dirty="0" err="1">
                <a:solidFill>
                  <a:srgbClr val="800000"/>
                </a:solidFill>
                <a:latin typeface="American Typewriter"/>
                <a:cs typeface="American Typewriter"/>
              </a:rPr>
              <a:t>Libro</a:t>
            </a:r>
            <a:r>
              <a:rPr lang="en-US" sz="2400" dirty="0">
                <a:solidFill>
                  <a:srgbClr val="800000"/>
                </a:solidFill>
                <a:latin typeface="American Typewriter"/>
                <a:cs typeface="American Typewriter"/>
              </a:rPr>
              <a:t> de la </a:t>
            </a:r>
            <a:r>
              <a:rPr lang="en-US" sz="2400" dirty="0" err="1">
                <a:solidFill>
                  <a:srgbClr val="800000"/>
                </a:solidFill>
                <a:latin typeface="American Typewriter"/>
                <a:cs typeface="American Typewriter"/>
              </a:rPr>
              <a:t>Memoria</a:t>
            </a:r>
            <a:endParaRPr lang="en-US" sz="2400" dirty="0">
              <a:solidFill>
                <a:srgbClr val="800000"/>
              </a:solidFill>
              <a:latin typeface="American Typewriter"/>
              <a:cs typeface="American Typewriter"/>
            </a:endParaRPr>
          </a:p>
        </p:txBody>
      </p:sp>
    </p:spTree>
    <p:extLst>
      <p:ext uri="{BB962C8B-B14F-4D97-AF65-F5344CB8AC3E}">
        <p14:creationId xmlns:p14="http://schemas.microsoft.com/office/powerpoint/2010/main" val="29886860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7999"/>
          </a:xfrm>
          <a:prstGeom prst="rect">
            <a:avLst/>
          </a:prstGeom>
          <a:solidFill>
            <a:schemeClr val="accent6">
              <a:lumMod val="50000"/>
            </a:schemeClr>
          </a:solidFill>
        </p:spPr>
        <p:txBody>
          <a:bodyPr wrap="square" rtlCol="0">
            <a:spAutoFit/>
          </a:bodyPr>
          <a:lstStyle/>
          <a:p>
            <a:endParaRPr lang="en-US" dirty="0"/>
          </a:p>
        </p:txBody>
      </p:sp>
      <p:pic>
        <p:nvPicPr>
          <p:cNvPr id="2" name="Picture 1" descr="avat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040" y="1722110"/>
            <a:ext cx="8097167" cy="47638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images-3.jpeg"/>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58914" y="128603"/>
            <a:ext cx="3492500" cy="2324100"/>
          </a:xfrm>
          <a:prstGeom prst="rect">
            <a:avLst/>
          </a:prstGeom>
        </p:spPr>
      </p:pic>
      <p:sp>
        <p:nvSpPr>
          <p:cNvPr id="7" name="TextBox 6"/>
          <p:cNvSpPr txBox="1"/>
          <p:nvPr/>
        </p:nvSpPr>
        <p:spPr>
          <a:xfrm>
            <a:off x="2626861" y="337115"/>
            <a:ext cx="6220491"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400" dirty="0" smtClean="0">
                <a:latin typeface="Papyrus"/>
                <a:cs typeface="Papyrus"/>
              </a:rPr>
              <a:t>17. “</a:t>
            </a:r>
            <a:r>
              <a:rPr lang="en-US" sz="2400" dirty="0" err="1" smtClean="0">
                <a:latin typeface="Papyrus"/>
                <a:cs typeface="Papyrus"/>
              </a:rPr>
              <a:t>Seran</a:t>
            </a:r>
            <a:r>
              <a:rPr lang="en-US" sz="2400" dirty="0" smtClean="0">
                <a:latin typeface="Papyrus"/>
                <a:cs typeface="Papyrus"/>
              </a:rPr>
              <a:t> </a:t>
            </a:r>
            <a:r>
              <a:rPr lang="en-US" sz="2400" dirty="0" err="1" smtClean="0">
                <a:latin typeface="Papyrus"/>
                <a:cs typeface="Papyrus"/>
              </a:rPr>
              <a:t>para</a:t>
            </a:r>
            <a:r>
              <a:rPr lang="en-US" sz="2400" dirty="0" smtClean="0">
                <a:latin typeface="Papyrus"/>
                <a:cs typeface="Papyrus"/>
              </a:rPr>
              <a:t> mi </a:t>
            </a:r>
            <a:r>
              <a:rPr lang="en-US" sz="2400" dirty="0" err="1" smtClean="0">
                <a:latin typeface="Papyrus"/>
                <a:cs typeface="Papyrus"/>
              </a:rPr>
              <a:t>expecial</a:t>
            </a:r>
            <a:r>
              <a:rPr lang="en-US" sz="2400" dirty="0" smtClean="0">
                <a:latin typeface="Papyrus"/>
                <a:cs typeface="Papyrus"/>
              </a:rPr>
              <a:t> </a:t>
            </a:r>
            <a:r>
              <a:rPr lang="en-US" sz="2400" dirty="0" err="1" smtClean="0">
                <a:latin typeface="Papyrus"/>
                <a:cs typeface="Papyrus"/>
              </a:rPr>
              <a:t>tesoro</a:t>
            </a:r>
            <a:r>
              <a:rPr lang="en-US" sz="2400" dirty="0" smtClean="0">
                <a:latin typeface="Papyrus"/>
                <a:cs typeface="Papyrus"/>
              </a:rPr>
              <a:t>, dice </a:t>
            </a:r>
            <a:r>
              <a:rPr lang="en-US" sz="2400" dirty="0" err="1" smtClean="0">
                <a:latin typeface="Papyrus"/>
                <a:cs typeface="Papyrus"/>
              </a:rPr>
              <a:t>Jehova</a:t>
            </a:r>
            <a:r>
              <a:rPr lang="en-US" sz="2400" dirty="0" smtClean="0">
                <a:latin typeface="Papyrus"/>
                <a:cs typeface="Papyrus"/>
              </a:rPr>
              <a:t> de los </a:t>
            </a:r>
            <a:r>
              <a:rPr lang="en-US" sz="2400" dirty="0" err="1" smtClean="0">
                <a:latin typeface="Papyrus"/>
                <a:cs typeface="Papyrus"/>
              </a:rPr>
              <a:t>ejercitos</a:t>
            </a:r>
            <a:r>
              <a:rPr lang="en-US" sz="2400" dirty="0" smtClean="0">
                <a:latin typeface="Papyrus"/>
                <a:cs typeface="Papyrus"/>
              </a:rPr>
              <a:t>, en el </a:t>
            </a:r>
            <a:r>
              <a:rPr lang="en-US" sz="2400" dirty="0" err="1" smtClean="0">
                <a:latin typeface="Papyrus"/>
                <a:cs typeface="Papyrus"/>
              </a:rPr>
              <a:t>dia</a:t>
            </a:r>
            <a:r>
              <a:rPr lang="en-US" sz="2400" dirty="0" smtClean="0">
                <a:latin typeface="Papyrus"/>
                <a:cs typeface="Papyrus"/>
              </a:rPr>
              <a:t> en </a:t>
            </a:r>
            <a:r>
              <a:rPr lang="en-US" sz="2400" dirty="0" err="1" smtClean="0">
                <a:latin typeface="Papyrus"/>
                <a:cs typeface="Papyrus"/>
              </a:rPr>
              <a:t>que</a:t>
            </a:r>
            <a:r>
              <a:rPr lang="en-US" sz="2400" dirty="0" smtClean="0">
                <a:latin typeface="Papyrus"/>
                <a:cs typeface="Papyrus"/>
              </a:rPr>
              <a:t> </a:t>
            </a:r>
            <a:r>
              <a:rPr lang="en-US" sz="2400" dirty="0" err="1" smtClean="0">
                <a:latin typeface="Papyrus"/>
                <a:cs typeface="Papyrus"/>
              </a:rPr>
              <a:t>Yo</a:t>
            </a:r>
            <a:r>
              <a:rPr lang="en-US" sz="2400" dirty="0" smtClean="0">
                <a:latin typeface="Papyrus"/>
                <a:cs typeface="Papyrus"/>
              </a:rPr>
              <a:t> </a:t>
            </a:r>
            <a:r>
              <a:rPr lang="en-US" sz="2400" dirty="0" err="1" smtClean="0">
                <a:latin typeface="Papyrus"/>
                <a:cs typeface="Papyrus"/>
              </a:rPr>
              <a:t>Actue</a:t>
            </a:r>
            <a:r>
              <a:rPr lang="en-US" sz="2400" dirty="0" smtClean="0">
                <a:latin typeface="Papyrus"/>
                <a:cs typeface="Papyrus"/>
              </a:rPr>
              <a:t>.  Los </a:t>
            </a:r>
            <a:r>
              <a:rPr lang="en-US" sz="2400" dirty="0" err="1" smtClean="0">
                <a:latin typeface="Papyrus"/>
                <a:cs typeface="Papyrus"/>
              </a:rPr>
              <a:t>perdonare</a:t>
            </a:r>
            <a:r>
              <a:rPr lang="en-US" sz="2400" dirty="0" smtClean="0">
                <a:latin typeface="Papyrus"/>
                <a:cs typeface="Papyrus"/>
              </a:rPr>
              <a:t> </a:t>
            </a:r>
            <a:r>
              <a:rPr lang="en-US" sz="2400" dirty="0" err="1" smtClean="0">
                <a:latin typeface="Papyrus"/>
                <a:cs typeface="Papyrus"/>
              </a:rPr>
              <a:t>como</a:t>
            </a:r>
            <a:r>
              <a:rPr lang="en-US" sz="2400" dirty="0" smtClean="0">
                <a:latin typeface="Papyrus"/>
                <a:cs typeface="Papyrus"/>
              </a:rPr>
              <a:t> un hombre </a:t>
            </a:r>
            <a:r>
              <a:rPr lang="en-US" sz="2400" dirty="0" err="1" smtClean="0">
                <a:latin typeface="Papyrus"/>
                <a:cs typeface="Papyrus"/>
              </a:rPr>
              <a:t>perdona</a:t>
            </a:r>
            <a:r>
              <a:rPr lang="en-US" sz="2400" dirty="0" smtClean="0">
                <a:latin typeface="Papyrus"/>
                <a:cs typeface="Papyrus"/>
              </a:rPr>
              <a:t> al </a:t>
            </a:r>
            <a:r>
              <a:rPr lang="en-US" sz="2400" dirty="0" err="1" smtClean="0">
                <a:latin typeface="Papyrus"/>
                <a:cs typeface="Papyrus"/>
              </a:rPr>
              <a:t>hijo</a:t>
            </a:r>
            <a:r>
              <a:rPr lang="en-US" sz="2400" dirty="0" smtClean="0">
                <a:latin typeface="Papyrus"/>
                <a:cs typeface="Papyrus"/>
              </a:rPr>
              <a:t> </a:t>
            </a:r>
            <a:r>
              <a:rPr lang="en-US" sz="2400" dirty="0" err="1" smtClean="0">
                <a:latin typeface="Papyrus"/>
                <a:cs typeface="Papyrus"/>
              </a:rPr>
              <a:t>que</a:t>
            </a:r>
            <a:r>
              <a:rPr lang="en-US" sz="2400" dirty="0" smtClean="0">
                <a:latin typeface="Papyrus"/>
                <a:cs typeface="Papyrus"/>
              </a:rPr>
              <a:t> lo </a:t>
            </a:r>
            <a:r>
              <a:rPr lang="en-US" sz="2400" dirty="0" err="1" smtClean="0">
                <a:latin typeface="Papyrus"/>
                <a:cs typeface="Papyrus"/>
              </a:rPr>
              <a:t>sirve</a:t>
            </a:r>
            <a:r>
              <a:rPr lang="en-US" sz="2400" dirty="0" smtClean="0">
                <a:latin typeface="Papyrus"/>
                <a:cs typeface="Papyrus"/>
              </a:rPr>
              <a:t>.”</a:t>
            </a:r>
            <a:endParaRPr lang="en-US" sz="3200" dirty="0">
              <a:latin typeface="Gabriola"/>
              <a:cs typeface="Gabriola"/>
            </a:endParaRPr>
          </a:p>
        </p:txBody>
      </p:sp>
    </p:spTree>
    <p:extLst>
      <p:ext uri="{BB962C8B-B14F-4D97-AF65-F5344CB8AC3E}">
        <p14:creationId xmlns:p14="http://schemas.microsoft.com/office/powerpoint/2010/main" val="2710999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7999"/>
          </a:xfrm>
          <a:prstGeom prst="rect">
            <a:avLst/>
          </a:prstGeom>
          <a:solidFill>
            <a:schemeClr val="accent6">
              <a:lumMod val="50000"/>
            </a:schemeClr>
          </a:solidFill>
        </p:spPr>
        <p:txBody>
          <a:bodyPr wrap="square" rtlCol="0">
            <a:spAutoFit/>
          </a:bodyPr>
          <a:lstStyle/>
          <a:p>
            <a:endParaRPr lang="en-US" dirty="0"/>
          </a:p>
        </p:txBody>
      </p:sp>
      <p:sp>
        <p:nvSpPr>
          <p:cNvPr id="2" name="TextBox 1"/>
          <p:cNvSpPr txBox="1"/>
          <p:nvPr/>
        </p:nvSpPr>
        <p:spPr>
          <a:xfrm>
            <a:off x="309044" y="149402"/>
            <a:ext cx="9144000" cy="769441"/>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200" dirty="0" smtClean="0">
                <a:latin typeface="Papyrus"/>
                <a:cs typeface="Papyrus"/>
              </a:rPr>
              <a:t>18.  “</a:t>
            </a:r>
            <a:r>
              <a:rPr lang="en-US" sz="2200" dirty="0" err="1" smtClean="0">
                <a:latin typeface="Papyrus"/>
                <a:cs typeface="Papyrus"/>
              </a:rPr>
              <a:t>Entonces</a:t>
            </a:r>
            <a:r>
              <a:rPr lang="en-US" sz="2200" dirty="0" smtClean="0">
                <a:latin typeface="Papyrus"/>
                <a:cs typeface="Papyrus"/>
              </a:rPr>
              <a:t> </a:t>
            </a:r>
            <a:r>
              <a:rPr lang="en-US" sz="2200" dirty="0" err="1" smtClean="0">
                <a:latin typeface="Papyrus"/>
                <a:cs typeface="Papyrus"/>
              </a:rPr>
              <a:t>os</a:t>
            </a:r>
            <a:r>
              <a:rPr lang="en-US" sz="2200" dirty="0" smtClean="0">
                <a:latin typeface="Papyrus"/>
                <a:cs typeface="Papyrus"/>
              </a:rPr>
              <a:t> </a:t>
            </a:r>
            <a:r>
              <a:rPr lang="en-US" sz="2200" dirty="0" err="1" smtClean="0">
                <a:latin typeface="Papyrus"/>
                <a:cs typeface="Papyrus"/>
              </a:rPr>
              <a:t>volvereis</a:t>
            </a:r>
            <a:r>
              <a:rPr lang="en-US" sz="2200" dirty="0" smtClean="0">
                <a:latin typeface="Papyrus"/>
                <a:cs typeface="Papyrus"/>
              </a:rPr>
              <a:t> y </a:t>
            </a:r>
            <a:r>
              <a:rPr lang="en-US" sz="2200" dirty="0" err="1" smtClean="0">
                <a:latin typeface="Papyrus"/>
                <a:cs typeface="Papyrus"/>
              </a:rPr>
              <a:t>discernireis</a:t>
            </a:r>
            <a:r>
              <a:rPr lang="en-US" sz="2200" dirty="0" smtClean="0">
                <a:latin typeface="Papyrus"/>
                <a:cs typeface="Papyrus"/>
              </a:rPr>
              <a:t> entre el </a:t>
            </a:r>
            <a:r>
              <a:rPr lang="en-US" sz="2200" dirty="0" err="1" smtClean="0">
                <a:latin typeface="Papyrus"/>
                <a:cs typeface="Papyrus"/>
              </a:rPr>
              <a:t>justo</a:t>
            </a:r>
            <a:r>
              <a:rPr lang="en-US" sz="2200" dirty="0" smtClean="0">
                <a:latin typeface="Papyrus"/>
                <a:cs typeface="Papyrus"/>
              </a:rPr>
              <a:t> y el </a:t>
            </a:r>
            <a:r>
              <a:rPr lang="en-US" sz="2200" dirty="0" err="1" smtClean="0">
                <a:latin typeface="Papyrus"/>
                <a:cs typeface="Papyrus"/>
              </a:rPr>
              <a:t>malo</a:t>
            </a:r>
            <a:r>
              <a:rPr lang="en-US" sz="2200" dirty="0" smtClean="0">
                <a:latin typeface="Papyrus"/>
                <a:cs typeface="Papyrus"/>
              </a:rPr>
              <a:t>, </a:t>
            </a:r>
          </a:p>
          <a:p>
            <a:r>
              <a:rPr lang="en-US" sz="2200" dirty="0">
                <a:latin typeface="Papyrus"/>
                <a:cs typeface="Papyrus"/>
              </a:rPr>
              <a:t> </a:t>
            </a:r>
            <a:r>
              <a:rPr lang="en-US" sz="2200" dirty="0" smtClean="0">
                <a:latin typeface="Papyrus"/>
                <a:cs typeface="Papyrus"/>
              </a:rPr>
              <a:t>                 entre el </a:t>
            </a:r>
            <a:r>
              <a:rPr lang="en-US" sz="2200" dirty="0" err="1" smtClean="0">
                <a:latin typeface="Papyrus"/>
                <a:cs typeface="Papyrus"/>
              </a:rPr>
              <a:t>que</a:t>
            </a:r>
            <a:r>
              <a:rPr lang="en-US" sz="2200" dirty="0" smtClean="0">
                <a:latin typeface="Papyrus"/>
                <a:cs typeface="Papyrus"/>
              </a:rPr>
              <a:t> </a:t>
            </a:r>
            <a:r>
              <a:rPr lang="en-US" sz="2200" dirty="0" err="1" smtClean="0">
                <a:latin typeface="Papyrus"/>
                <a:cs typeface="Papyrus"/>
              </a:rPr>
              <a:t>sirve</a:t>
            </a:r>
            <a:r>
              <a:rPr lang="en-US" sz="2200" dirty="0" smtClean="0">
                <a:latin typeface="Papyrus"/>
                <a:cs typeface="Papyrus"/>
              </a:rPr>
              <a:t> a Dios and el </a:t>
            </a:r>
            <a:r>
              <a:rPr lang="en-US" sz="2200" dirty="0" err="1" smtClean="0">
                <a:latin typeface="Papyrus"/>
                <a:cs typeface="Papyrus"/>
              </a:rPr>
              <a:t>que</a:t>
            </a:r>
            <a:r>
              <a:rPr lang="en-US" sz="2200" dirty="0" smtClean="0">
                <a:latin typeface="Papyrus"/>
                <a:cs typeface="Papyrus"/>
              </a:rPr>
              <a:t> no </a:t>
            </a:r>
            <a:r>
              <a:rPr lang="en-US" sz="2200" dirty="0" err="1" smtClean="0">
                <a:latin typeface="Papyrus"/>
                <a:cs typeface="Papyrus"/>
              </a:rPr>
              <a:t>sirve</a:t>
            </a:r>
            <a:r>
              <a:rPr lang="en-US" sz="2200" dirty="0" smtClean="0">
                <a:latin typeface="Papyrus"/>
                <a:cs typeface="Papyrus"/>
              </a:rPr>
              <a:t>.”  </a:t>
            </a:r>
            <a:endParaRPr lang="en-US" sz="2200" dirty="0">
              <a:latin typeface="Papyrus"/>
              <a:cs typeface="Papyrus"/>
            </a:endParaRPr>
          </a:p>
        </p:txBody>
      </p:sp>
      <p:pic>
        <p:nvPicPr>
          <p:cNvPr id="5" name="Picture 4" descr="warrior_angels1.jpg"/>
          <p:cNvPicPr>
            <a:picLocks noChangeAspect="1"/>
          </p:cNvPicPr>
          <p:nvPr/>
        </p:nvPicPr>
        <p:blipFill rotWithShape="1">
          <a:blip r:embed="rId2">
            <a:extLst>
              <a:ext uri="{28A0092B-C50C-407E-A947-70E740481C1C}">
                <a14:useLocalDpi xmlns:a14="http://schemas.microsoft.com/office/drawing/2010/main" val="0"/>
              </a:ext>
            </a:extLst>
          </a:blip>
          <a:srcRect b="13363"/>
          <a:stretch/>
        </p:blipFill>
        <p:spPr>
          <a:xfrm>
            <a:off x="309044" y="1099875"/>
            <a:ext cx="8624214" cy="47314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983618" y="6059319"/>
            <a:ext cx="8160382" cy="507831"/>
          </a:xfrm>
          <a:prstGeom prst="rect">
            <a:avLst/>
          </a:prstGeom>
          <a:noFill/>
        </p:spPr>
        <p:txBody>
          <a:bodyPr wrap="square" rtlCol="0">
            <a:spAutoFit/>
          </a:bodyPr>
          <a:lstStyle/>
          <a:p>
            <a:pPr>
              <a:lnSpc>
                <a:spcPct val="70000"/>
              </a:lnSpc>
            </a:pPr>
            <a:r>
              <a:rPr lang="en-US" sz="3600" dirty="0" err="1" smtClean="0">
                <a:solidFill>
                  <a:srgbClr val="FFFFFF"/>
                </a:solidFill>
                <a:latin typeface="Gabriola"/>
                <a:cs typeface="Gabriola"/>
              </a:rPr>
              <a:t>Acuérdate</a:t>
            </a:r>
            <a:r>
              <a:rPr lang="en-US" sz="3600" dirty="0" smtClean="0">
                <a:solidFill>
                  <a:srgbClr val="FFFFFF"/>
                </a:solidFill>
                <a:latin typeface="Gabriola"/>
                <a:cs typeface="Gabriola"/>
              </a:rPr>
              <a:t> </a:t>
            </a:r>
            <a:r>
              <a:rPr lang="en-US" sz="3600" dirty="0">
                <a:solidFill>
                  <a:srgbClr val="FFFFFF"/>
                </a:solidFill>
                <a:latin typeface="Gabriola"/>
                <a:cs typeface="Gabriola"/>
              </a:rPr>
              <a:t>de </a:t>
            </a:r>
            <a:r>
              <a:rPr lang="en-US" sz="3600" dirty="0" err="1">
                <a:solidFill>
                  <a:srgbClr val="FFFFFF"/>
                </a:solidFill>
                <a:latin typeface="Gabriola"/>
                <a:cs typeface="Gabriola"/>
              </a:rPr>
              <a:t>mí</a:t>
            </a:r>
            <a:r>
              <a:rPr lang="en-US" sz="3600" dirty="0">
                <a:solidFill>
                  <a:srgbClr val="FFFFFF"/>
                </a:solidFill>
                <a:latin typeface="Gabriola"/>
                <a:cs typeface="Gabriola"/>
              </a:rPr>
              <a:t>, oh Dios, en </a:t>
            </a:r>
            <a:r>
              <a:rPr lang="en-US" sz="3600" dirty="0" err="1" smtClean="0">
                <a:solidFill>
                  <a:srgbClr val="FFFFFF"/>
                </a:solidFill>
                <a:latin typeface="Gabriola"/>
                <a:cs typeface="Gabriola"/>
              </a:rPr>
              <a:t>Ese</a:t>
            </a:r>
            <a:r>
              <a:rPr lang="en-US" sz="3600" dirty="0" smtClean="0">
                <a:solidFill>
                  <a:srgbClr val="FFFFFF"/>
                </a:solidFill>
                <a:latin typeface="Gabriola"/>
                <a:cs typeface="Gabriola"/>
              </a:rPr>
              <a:t> </a:t>
            </a:r>
            <a:r>
              <a:rPr lang="en-US" sz="3600" dirty="0" err="1" smtClean="0">
                <a:solidFill>
                  <a:srgbClr val="FFFFFF"/>
                </a:solidFill>
                <a:latin typeface="Gabriola"/>
                <a:cs typeface="Gabriola"/>
              </a:rPr>
              <a:t>Día</a:t>
            </a:r>
            <a:endParaRPr lang="en-US" dirty="0"/>
          </a:p>
        </p:txBody>
      </p:sp>
    </p:spTree>
    <p:extLst>
      <p:ext uri="{BB962C8B-B14F-4D97-AF65-F5344CB8AC3E}">
        <p14:creationId xmlns:p14="http://schemas.microsoft.com/office/powerpoint/2010/main" val="6678680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7999"/>
          </a:xfrm>
          <a:prstGeom prst="rect">
            <a:avLst/>
          </a:prstGeom>
          <a:solidFill>
            <a:schemeClr val="accent6">
              <a:lumMod val="50000"/>
            </a:schemeClr>
          </a:solidFill>
        </p:spPr>
        <p:txBody>
          <a:bodyPr wrap="square" rtlCol="0">
            <a:spAutoFit/>
          </a:bodyPr>
          <a:lstStyle/>
          <a:p>
            <a:endParaRPr lang="en-US" dirty="0"/>
          </a:p>
        </p:txBody>
      </p:sp>
      <p:pic>
        <p:nvPicPr>
          <p:cNvPr id="8" name="Picture 7" descr="116_116.JPG"/>
          <p:cNvPicPr>
            <a:picLocks noChangeAspect="1"/>
          </p:cNvPicPr>
          <p:nvPr/>
        </p:nvPicPr>
        <p:blipFill rotWithShape="1">
          <a:blip r:embed="rId2">
            <a:extLst>
              <a:ext uri="{28A0092B-C50C-407E-A947-70E740481C1C}">
                <a14:useLocalDpi xmlns:a14="http://schemas.microsoft.com/office/drawing/2010/main" val="0"/>
              </a:ext>
            </a:extLst>
          </a:blip>
          <a:srcRect r="15657" b="4080"/>
          <a:stretch/>
        </p:blipFill>
        <p:spPr>
          <a:xfrm>
            <a:off x="1243875" y="506102"/>
            <a:ext cx="7173557" cy="61186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296645" y="3565416"/>
            <a:ext cx="4111420" cy="247247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lnSpc>
                <a:spcPct val="80000"/>
              </a:lnSpc>
            </a:pPr>
            <a:r>
              <a:rPr lang="en-US" sz="2400" b="1" dirty="0" smtClean="0">
                <a:latin typeface="Papyrus"/>
                <a:cs typeface="Papyrus"/>
              </a:rPr>
              <a:t>“</a:t>
            </a:r>
            <a:r>
              <a:rPr lang="en-US" sz="2400" b="1" dirty="0">
                <a:latin typeface="Papyrus"/>
                <a:cs typeface="Papyrus"/>
              </a:rPr>
              <a:t> </a:t>
            </a:r>
            <a:r>
              <a:rPr lang="en-US" sz="3200" dirty="0" err="1">
                <a:latin typeface="Gabriola"/>
                <a:cs typeface="Gabriola"/>
              </a:rPr>
              <a:t>Ahora</a:t>
            </a:r>
            <a:r>
              <a:rPr lang="en-US" sz="3200" dirty="0">
                <a:latin typeface="Gabriola"/>
                <a:cs typeface="Gabriola"/>
              </a:rPr>
              <a:t>, </a:t>
            </a:r>
            <a:r>
              <a:rPr lang="en-US" sz="3200" dirty="0" err="1">
                <a:latin typeface="Gabriola"/>
                <a:cs typeface="Gabriola"/>
              </a:rPr>
              <a:t>pues</a:t>
            </a:r>
            <a:r>
              <a:rPr lang="en-US" sz="3200" dirty="0">
                <a:latin typeface="Gabriola"/>
                <a:cs typeface="Gabriola"/>
              </a:rPr>
              <a:t>, </a:t>
            </a:r>
            <a:r>
              <a:rPr lang="en-US" sz="3200" dirty="0" err="1">
                <a:latin typeface="Gabriola"/>
                <a:cs typeface="Gabriola"/>
              </a:rPr>
              <a:t>si</a:t>
            </a:r>
            <a:r>
              <a:rPr lang="en-US" sz="3200" dirty="0">
                <a:latin typeface="Gabriola"/>
                <a:cs typeface="Gabriola"/>
              </a:rPr>
              <a:t> dais </a:t>
            </a:r>
            <a:r>
              <a:rPr lang="en-US" sz="3200" dirty="0" err="1">
                <a:latin typeface="Gabriola"/>
                <a:cs typeface="Gabriola"/>
              </a:rPr>
              <a:t>oído</a:t>
            </a:r>
            <a:r>
              <a:rPr lang="en-US" sz="3200" dirty="0">
                <a:latin typeface="Gabriola"/>
                <a:cs typeface="Gabriola"/>
              </a:rPr>
              <a:t> a mi </a:t>
            </a:r>
            <a:r>
              <a:rPr lang="en-US" sz="3200" dirty="0" err="1">
                <a:latin typeface="Gabriola"/>
                <a:cs typeface="Gabriola"/>
              </a:rPr>
              <a:t>voz</a:t>
            </a:r>
            <a:r>
              <a:rPr lang="en-US" sz="3200" dirty="0">
                <a:latin typeface="Gabriola"/>
                <a:cs typeface="Gabriola"/>
              </a:rPr>
              <a:t> y </a:t>
            </a:r>
            <a:r>
              <a:rPr lang="en-US" sz="3200" dirty="0" err="1">
                <a:latin typeface="Gabriola"/>
                <a:cs typeface="Gabriola"/>
              </a:rPr>
              <a:t>guardáis</a:t>
            </a:r>
            <a:r>
              <a:rPr lang="en-US" sz="3200" dirty="0">
                <a:latin typeface="Gabriola"/>
                <a:cs typeface="Gabriola"/>
              </a:rPr>
              <a:t> mi </a:t>
            </a:r>
            <a:r>
              <a:rPr lang="en-US" sz="3200" dirty="0" err="1">
                <a:latin typeface="Gabriola"/>
                <a:cs typeface="Gabriola"/>
              </a:rPr>
              <a:t>pacto</a:t>
            </a:r>
            <a:r>
              <a:rPr lang="en-US" sz="3200" dirty="0">
                <a:latin typeface="Gabriola"/>
                <a:cs typeface="Gabriola"/>
              </a:rPr>
              <a:t>, </a:t>
            </a:r>
            <a:r>
              <a:rPr lang="en-US" sz="3200" dirty="0" err="1">
                <a:latin typeface="Gabriola"/>
                <a:cs typeface="Gabriola"/>
              </a:rPr>
              <a:t>vosotros</a:t>
            </a:r>
            <a:r>
              <a:rPr lang="en-US" sz="3200" dirty="0">
                <a:latin typeface="Gabriola"/>
                <a:cs typeface="Gabriola"/>
              </a:rPr>
              <a:t> </a:t>
            </a:r>
            <a:r>
              <a:rPr lang="en-US" sz="3200" dirty="0" err="1">
                <a:latin typeface="Gabriola"/>
                <a:cs typeface="Gabriola"/>
              </a:rPr>
              <a:t>seréis</a:t>
            </a:r>
            <a:r>
              <a:rPr lang="en-US" sz="3200" dirty="0">
                <a:latin typeface="Gabriola"/>
                <a:cs typeface="Gabriola"/>
              </a:rPr>
              <a:t> mi especial </a:t>
            </a:r>
            <a:r>
              <a:rPr lang="en-US" sz="3200" dirty="0" err="1">
                <a:latin typeface="Gabriola"/>
                <a:cs typeface="Gabriola"/>
              </a:rPr>
              <a:t>tesoro</a:t>
            </a:r>
            <a:r>
              <a:rPr lang="en-US" sz="3200" dirty="0">
                <a:latin typeface="Gabriola"/>
                <a:cs typeface="Gabriola"/>
              </a:rPr>
              <a:t> </a:t>
            </a:r>
            <a:r>
              <a:rPr lang="en-US" sz="3200" dirty="0" err="1">
                <a:latin typeface="Gabriola"/>
                <a:cs typeface="Gabriola"/>
              </a:rPr>
              <a:t>sobre</a:t>
            </a:r>
            <a:r>
              <a:rPr lang="en-US" sz="3200" dirty="0">
                <a:latin typeface="Gabriola"/>
                <a:cs typeface="Gabriola"/>
              </a:rPr>
              <a:t> </a:t>
            </a:r>
            <a:r>
              <a:rPr lang="en-US" sz="3200" dirty="0" err="1">
                <a:latin typeface="Gabriola"/>
                <a:cs typeface="Gabriola"/>
              </a:rPr>
              <a:t>todos</a:t>
            </a:r>
            <a:r>
              <a:rPr lang="en-US" sz="3200" dirty="0">
                <a:latin typeface="Gabriola"/>
                <a:cs typeface="Gabriola"/>
              </a:rPr>
              <a:t> los pueblos, </a:t>
            </a:r>
            <a:r>
              <a:rPr lang="en-US" sz="3200" dirty="0" err="1">
                <a:latin typeface="Gabriola"/>
                <a:cs typeface="Gabriola"/>
              </a:rPr>
              <a:t>porque</a:t>
            </a:r>
            <a:r>
              <a:rPr lang="en-US" sz="3200" dirty="0">
                <a:latin typeface="Gabriola"/>
                <a:cs typeface="Gabriola"/>
              </a:rPr>
              <a:t> </a:t>
            </a:r>
            <a:r>
              <a:rPr lang="en-US" sz="3200" dirty="0" err="1">
                <a:latin typeface="Gabriola"/>
                <a:cs typeface="Gabriola"/>
              </a:rPr>
              <a:t>mía</a:t>
            </a:r>
            <a:r>
              <a:rPr lang="en-US" sz="3200" dirty="0">
                <a:latin typeface="Gabriola"/>
                <a:cs typeface="Gabriola"/>
              </a:rPr>
              <a:t> </a:t>
            </a:r>
            <a:r>
              <a:rPr lang="en-US" sz="3200" dirty="0" err="1">
                <a:latin typeface="Gabriola"/>
                <a:cs typeface="Gabriola"/>
              </a:rPr>
              <a:t>es</a:t>
            </a:r>
            <a:r>
              <a:rPr lang="en-US" sz="3200" dirty="0">
                <a:latin typeface="Gabriola"/>
                <a:cs typeface="Gabriola"/>
              </a:rPr>
              <a:t> </a:t>
            </a:r>
            <a:r>
              <a:rPr lang="en-US" sz="3200" dirty="0" err="1">
                <a:latin typeface="Gabriola"/>
                <a:cs typeface="Gabriola"/>
              </a:rPr>
              <a:t>toda</a:t>
            </a:r>
            <a:r>
              <a:rPr lang="en-US" sz="3200" dirty="0">
                <a:latin typeface="Gabriola"/>
                <a:cs typeface="Gabriola"/>
              </a:rPr>
              <a:t> la </a:t>
            </a:r>
            <a:r>
              <a:rPr lang="en-US" sz="3200" dirty="0" err="1" smtClean="0">
                <a:latin typeface="Gabriola"/>
                <a:cs typeface="Gabriola"/>
              </a:rPr>
              <a:t>tierra</a:t>
            </a:r>
            <a:r>
              <a:rPr lang="en-US" sz="3200" dirty="0" smtClean="0">
                <a:latin typeface="Gabriola"/>
                <a:cs typeface="Gabriola"/>
              </a:rPr>
              <a:t>”</a:t>
            </a:r>
          </a:p>
          <a:p>
            <a:pPr algn="ctr">
              <a:lnSpc>
                <a:spcPct val="80000"/>
              </a:lnSpc>
            </a:pPr>
            <a:r>
              <a:rPr lang="en-US" sz="3200" dirty="0" err="1" smtClean="0">
                <a:latin typeface="Gabriola"/>
                <a:cs typeface="Gabriola"/>
              </a:rPr>
              <a:t>Exodo</a:t>
            </a:r>
            <a:r>
              <a:rPr lang="en-US" sz="3200" dirty="0" smtClean="0">
                <a:latin typeface="Gabriola"/>
                <a:cs typeface="Gabriola"/>
              </a:rPr>
              <a:t> 19:5</a:t>
            </a:r>
          </a:p>
        </p:txBody>
      </p:sp>
      <p:sp>
        <p:nvSpPr>
          <p:cNvPr id="2" name="TextBox 1"/>
          <p:cNvSpPr txBox="1"/>
          <p:nvPr/>
        </p:nvSpPr>
        <p:spPr>
          <a:xfrm>
            <a:off x="499613" y="1299306"/>
            <a:ext cx="3582055" cy="89665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lnSpc>
                <a:spcPct val="80000"/>
              </a:lnSpc>
            </a:pPr>
            <a:r>
              <a:rPr lang="en-US" sz="3200" dirty="0">
                <a:latin typeface="Gabriola"/>
                <a:cs typeface="Gabriola"/>
              </a:rPr>
              <a:t>Dios </a:t>
            </a:r>
            <a:r>
              <a:rPr lang="en-US" sz="3200" dirty="0" err="1">
                <a:latin typeface="Gabriola"/>
                <a:cs typeface="Gabriola"/>
              </a:rPr>
              <a:t>primero</a:t>
            </a:r>
            <a:r>
              <a:rPr lang="en-US" sz="3200" dirty="0">
                <a:latin typeface="Gabriola"/>
                <a:cs typeface="Gabriola"/>
              </a:rPr>
              <a:t> llama </a:t>
            </a:r>
            <a:r>
              <a:rPr lang="en-US" sz="3200" dirty="0">
                <a:solidFill>
                  <a:srgbClr val="3366FF"/>
                </a:solidFill>
                <a:latin typeface="Gabriola"/>
                <a:cs typeface="Gabriola"/>
              </a:rPr>
              <a:t>a </a:t>
            </a:r>
            <a:r>
              <a:rPr lang="en-US" sz="3200" dirty="0" smtClean="0">
                <a:solidFill>
                  <a:srgbClr val="3366FF"/>
                </a:solidFill>
                <a:latin typeface="Gabriola"/>
                <a:cs typeface="Gabriola"/>
              </a:rPr>
              <a:t>Israel </a:t>
            </a:r>
            <a:r>
              <a:rPr lang="en-US" sz="3200" dirty="0" smtClean="0">
                <a:latin typeface="Gabriola"/>
                <a:cs typeface="Gabriola"/>
              </a:rPr>
              <a:t>a</a:t>
            </a:r>
            <a:r>
              <a:rPr lang="en-US" sz="3200" dirty="0">
                <a:latin typeface="Gabriola"/>
                <a:cs typeface="Gabriola"/>
              </a:rPr>
              <a:t> </a:t>
            </a:r>
            <a:r>
              <a:rPr lang="en-US" sz="3200" dirty="0" err="1" smtClean="0">
                <a:latin typeface="Gabriola"/>
                <a:cs typeface="Gabriola"/>
              </a:rPr>
              <a:t>ser</a:t>
            </a:r>
            <a:r>
              <a:rPr lang="en-US" sz="3200" dirty="0" smtClean="0">
                <a:latin typeface="Gabriola"/>
                <a:cs typeface="Gabriola"/>
              </a:rPr>
              <a:t> </a:t>
            </a:r>
            <a:r>
              <a:rPr lang="en-US" sz="3200" dirty="0" err="1">
                <a:latin typeface="Gabriola"/>
                <a:cs typeface="Gabriola"/>
              </a:rPr>
              <a:t>su</a:t>
            </a:r>
            <a:r>
              <a:rPr lang="en-US" sz="3200" dirty="0">
                <a:latin typeface="Gabriola"/>
                <a:cs typeface="Gabriola"/>
              </a:rPr>
              <a:t> T</a:t>
            </a:r>
            <a:r>
              <a:rPr lang="en-US" sz="3200" dirty="0" smtClean="0">
                <a:latin typeface="Gabriola"/>
                <a:cs typeface="Gabriola"/>
              </a:rPr>
              <a:t>esoro Especial</a:t>
            </a:r>
            <a:endParaRPr lang="en-US" sz="3200" dirty="0">
              <a:latin typeface="Gabriola"/>
              <a:cs typeface="Gabriola"/>
            </a:endParaRPr>
          </a:p>
        </p:txBody>
      </p:sp>
    </p:spTree>
    <p:extLst>
      <p:ext uri="{BB962C8B-B14F-4D97-AF65-F5344CB8AC3E}">
        <p14:creationId xmlns:p14="http://schemas.microsoft.com/office/powerpoint/2010/main" val="25160910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7999"/>
          </a:xfrm>
          <a:prstGeom prst="rect">
            <a:avLst/>
          </a:prstGeom>
          <a:solidFill>
            <a:schemeClr val="accent6">
              <a:lumMod val="50000"/>
            </a:schemeClr>
          </a:solidFill>
        </p:spPr>
        <p:txBody>
          <a:bodyPr wrap="square" rtlCol="0">
            <a:spAutoFit/>
          </a:bodyPr>
          <a:lstStyle/>
          <a:p>
            <a:endParaRPr lang="en-US" dirty="0"/>
          </a:p>
        </p:txBody>
      </p:sp>
      <p:pic>
        <p:nvPicPr>
          <p:cNvPr id="6" name="Picture 5" descr="images-3.jpe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123365" y="-1"/>
            <a:ext cx="5141873" cy="3421683"/>
          </a:xfrm>
          <a:prstGeom prst="rect">
            <a:avLst/>
          </a:prstGeom>
        </p:spPr>
      </p:pic>
      <p:sp>
        <p:nvSpPr>
          <p:cNvPr id="7" name="TextBox 6"/>
          <p:cNvSpPr txBox="1"/>
          <p:nvPr/>
        </p:nvSpPr>
        <p:spPr>
          <a:xfrm>
            <a:off x="743857" y="3310349"/>
            <a:ext cx="6521381" cy="14465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dirty="0">
                <a:latin typeface="Gabriola"/>
                <a:cs typeface="Gabriola"/>
              </a:rPr>
              <a:t>¿</a:t>
            </a:r>
            <a:r>
              <a:rPr lang="en-US" sz="4400" dirty="0" err="1">
                <a:latin typeface="Gabriola"/>
                <a:cs typeface="Gabriola"/>
              </a:rPr>
              <a:t>Quiénes</a:t>
            </a:r>
            <a:r>
              <a:rPr lang="en-US" sz="4400" dirty="0">
                <a:latin typeface="Gabriola"/>
                <a:cs typeface="Gabriola"/>
              </a:rPr>
              <a:t> son </a:t>
            </a:r>
            <a:r>
              <a:rPr lang="en-US" sz="4400" dirty="0" err="1">
                <a:latin typeface="Gabriola"/>
                <a:cs typeface="Gabriola"/>
              </a:rPr>
              <a:t>estas</a:t>
            </a:r>
            <a:r>
              <a:rPr lang="en-US" sz="4400" dirty="0">
                <a:latin typeface="Gabriola"/>
                <a:cs typeface="Gabriola"/>
              </a:rPr>
              <a:t> </a:t>
            </a:r>
            <a:r>
              <a:rPr lang="en-US" sz="4400" dirty="0" err="1">
                <a:latin typeface="Gabriola"/>
                <a:cs typeface="Gabriola"/>
              </a:rPr>
              <a:t>joyas</a:t>
            </a:r>
            <a:r>
              <a:rPr lang="en-US" sz="4400" dirty="0">
                <a:latin typeface="Gabriola"/>
                <a:cs typeface="Gabriola"/>
              </a:rPr>
              <a:t> ?</a:t>
            </a:r>
          </a:p>
          <a:p>
            <a:r>
              <a:rPr lang="en-US" sz="4400" dirty="0" smtClean="0">
                <a:latin typeface="Gabriola"/>
                <a:cs typeface="Gabriola"/>
              </a:rPr>
              <a:t>¿</a:t>
            </a:r>
            <a:r>
              <a:rPr lang="en-US" sz="4400" dirty="0">
                <a:latin typeface="Gabriola"/>
                <a:cs typeface="Gabriola"/>
              </a:rPr>
              <a:t>Dios </a:t>
            </a:r>
            <a:r>
              <a:rPr lang="en-US" sz="4400" dirty="0" err="1">
                <a:latin typeface="Gabriola"/>
                <a:cs typeface="Gabriola"/>
              </a:rPr>
              <a:t>perdonará</a:t>
            </a:r>
            <a:r>
              <a:rPr lang="en-US" sz="4400" dirty="0">
                <a:latin typeface="Gabriola"/>
                <a:cs typeface="Gabriola"/>
              </a:rPr>
              <a:t> a </a:t>
            </a:r>
            <a:r>
              <a:rPr lang="en-US" sz="4400" dirty="0" err="1" smtClean="0">
                <a:latin typeface="Gabriola"/>
                <a:cs typeface="Gabriola"/>
              </a:rPr>
              <a:t>quien</a:t>
            </a:r>
            <a:r>
              <a:rPr lang="en-US" sz="4400" dirty="0" smtClean="0">
                <a:latin typeface="Gabriola"/>
                <a:cs typeface="Gabriola"/>
              </a:rPr>
              <a:t> en </a:t>
            </a:r>
            <a:r>
              <a:rPr lang="en-US" sz="4400" dirty="0" err="1" smtClean="0">
                <a:latin typeface="Gabriola"/>
                <a:cs typeface="Gabriola"/>
              </a:rPr>
              <a:t>ese</a:t>
            </a:r>
            <a:r>
              <a:rPr lang="en-US" sz="4400" dirty="0" smtClean="0">
                <a:latin typeface="Gabriola"/>
                <a:cs typeface="Gabriola"/>
              </a:rPr>
              <a:t> </a:t>
            </a:r>
            <a:r>
              <a:rPr lang="en-US" sz="4400" dirty="0" err="1" smtClean="0">
                <a:latin typeface="Gabriola"/>
                <a:cs typeface="Gabriola"/>
              </a:rPr>
              <a:t>Dia</a:t>
            </a:r>
            <a:r>
              <a:rPr lang="en-US" sz="4400" dirty="0" smtClean="0">
                <a:latin typeface="Gabriola"/>
                <a:cs typeface="Gabriola"/>
              </a:rPr>
              <a:t>?</a:t>
            </a:r>
            <a:endParaRPr lang="en-US" sz="4400" dirty="0">
              <a:latin typeface="Gabriola"/>
              <a:cs typeface="Gabriola"/>
            </a:endParaRPr>
          </a:p>
        </p:txBody>
      </p:sp>
    </p:spTree>
    <p:extLst>
      <p:ext uri="{BB962C8B-B14F-4D97-AF65-F5344CB8AC3E}">
        <p14:creationId xmlns:p14="http://schemas.microsoft.com/office/powerpoint/2010/main" val="25527626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TotalTime>
  <Words>1401</Words>
  <Application>Microsoft Macintosh PowerPoint</Application>
  <PresentationFormat>On-screen Show (4:3)</PresentationFormat>
  <Paragraphs>216</Paragraphs>
  <Slides>41</Slides>
  <Notes>2</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Bentley</dc:creator>
  <cp:lastModifiedBy>Cathy Bentley</cp:lastModifiedBy>
  <cp:revision>12</cp:revision>
  <dcterms:created xsi:type="dcterms:W3CDTF">2016-01-20T23:09:19Z</dcterms:created>
  <dcterms:modified xsi:type="dcterms:W3CDTF">2017-02-26T13:19:17Z</dcterms:modified>
</cp:coreProperties>
</file>