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03" r:id="rId3"/>
    <p:sldId id="304" r:id="rId4"/>
    <p:sldId id="305" r:id="rId5"/>
    <p:sldId id="312" r:id="rId6"/>
    <p:sldId id="306" r:id="rId7"/>
    <p:sldId id="307" r:id="rId8"/>
    <p:sldId id="302" r:id="rId9"/>
    <p:sldId id="257" r:id="rId10"/>
    <p:sldId id="261" r:id="rId11"/>
    <p:sldId id="258" r:id="rId12"/>
    <p:sldId id="260" r:id="rId13"/>
    <p:sldId id="262" r:id="rId14"/>
    <p:sldId id="259" r:id="rId15"/>
    <p:sldId id="308" r:id="rId16"/>
    <p:sldId id="311" r:id="rId17"/>
    <p:sldId id="3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2"/>
    <p:restoredTop sz="94666"/>
  </p:normalViewPr>
  <p:slideViewPr>
    <p:cSldViewPr snapToGrid="0">
      <p:cViewPr varScale="1">
        <p:scale>
          <a:sx n="115" d="100"/>
          <a:sy n="115" d="100"/>
        </p:scale>
        <p:origin x="4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FBE02-CC02-A843-A4CA-0855F24BE712}" type="datetimeFigureOut">
              <a:rPr lang="en-US" smtClean="0"/>
              <a:t>11/14/23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36B78-7413-6D49-8584-8BBA6529376D}" type="slidenum">
              <a:rPr lang="en-US" smtClean="0"/>
              <a:t>‹#›</a:t>
            </a:fld>
            <a:endParaRPr lang="en-US"/>
          </a:p>
        </p:txBody>
      </p:sp>
    </p:spTree>
    <p:extLst>
      <p:ext uri="{BB962C8B-B14F-4D97-AF65-F5344CB8AC3E}">
        <p14:creationId xmlns:p14="http://schemas.microsoft.com/office/powerpoint/2010/main" val="40976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BA39FF96-5909-E615-C3D8-0BE3B70DA3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519C9160-F8B1-A333-FF62-33E21F0537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63632282-D1D7-191B-4525-93C8D516F149}"/>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BE3F5B88-EB3B-A445-8334-9340DC8FC98D}" type="slidenum">
              <a:rPr lang="en-US" altLang="en-US" sz="1200" smtClean="0"/>
              <a:pPr>
                <a:defRPr/>
              </a:pPr>
              <a:t>8</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B4A9-A7A2-0DA6-FC94-C1DB306D39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99FB0C-5512-53CE-A718-A9A34F41D7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8755A4-7F45-34D4-985C-8D626E89F0DF}"/>
              </a:ext>
            </a:extLst>
          </p:cNvPr>
          <p:cNvSpPr>
            <a:spLocks noGrp="1"/>
          </p:cNvSpPr>
          <p:nvPr>
            <p:ph type="dt" sz="half" idx="10"/>
          </p:nvPr>
        </p:nvSpPr>
        <p:spPr/>
        <p:txBody>
          <a:bodyPr/>
          <a:lstStyle/>
          <a:p>
            <a:fld id="{43C47271-3450-794A-B09A-43009A68BC54}" type="datetimeFigureOut">
              <a:rPr lang="en-US" smtClean="0"/>
              <a:t>11/14/23</a:t>
            </a:fld>
            <a:endParaRPr lang="en-US"/>
          </a:p>
        </p:txBody>
      </p:sp>
      <p:sp>
        <p:nvSpPr>
          <p:cNvPr id="5" name="Footer Placeholder 4">
            <a:extLst>
              <a:ext uri="{FF2B5EF4-FFF2-40B4-BE49-F238E27FC236}">
                <a16:creationId xmlns:a16="http://schemas.microsoft.com/office/drawing/2014/main" id="{F0BB8541-3CA5-7766-4340-932645D95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691E0-E376-6CA8-C943-53EC70A0472C}"/>
              </a:ext>
            </a:extLst>
          </p:cNvPr>
          <p:cNvSpPr>
            <a:spLocks noGrp="1"/>
          </p:cNvSpPr>
          <p:nvPr>
            <p:ph type="sldNum" sz="quarter" idx="12"/>
          </p:nvPr>
        </p:nvSpPr>
        <p:spPr/>
        <p:txBody>
          <a:bodyPr/>
          <a:lstStyle/>
          <a:p>
            <a:fld id="{DD750FD1-CB2B-6C4F-876D-FCF8534193FD}" type="slidenum">
              <a:rPr lang="en-US" smtClean="0"/>
              <a:t>‹#›</a:t>
            </a:fld>
            <a:endParaRPr lang="en-US"/>
          </a:p>
        </p:txBody>
      </p:sp>
    </p:spTree>
    <p:extLst>
      <p:ext uri="{BB962C8B-B14F-4D97-AF65-F5344CB8AC3E}">
        <p14:creationId xmlns:p14="http://schemas.microsoft.com/office/powerpoint/2010/main" val="313757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5EDC-79CF-DD09-906C-F1B4447389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31460F-F5A6-8DAD-5004-57BB59EFDD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8F322-581A-3379-4959-919A1FEB2409}"/>
              </a:ext>
            </a:extLst>
          </p:cNvPr>
          <p:cNvSpPr>
            <a:spLocks noGrp="1"/>
          </p:cNvSpPr>
          <p:nvPr>
            <p:ph type="dt" sz="half" idx="10"/>
          </p:nvPr>
        </p:nvSpPr>
        <p:spPr/>
        <p:txBody>
          <a:bodyPr/>
          <a:lstStyle/>
          <a:p>
            <a:fld id="{43C47271-3450-794A-B09A-43009A68BC54}" type="datetimeFigureOut">
              <a:rPr lang="en-US" smtClean="0"/>
              <a:t>11/14/23</a:t>
            </a:fld>
            <a:endParaRPr lang="en-US"/>
          </a:p>
        </p:txBody>
      </p:sp>
      <p:sp>
        <p:nvSpPr>
          <p:cNvPr id="5" name="Footer Placeholder 4">
            <a:extLst>
              <a:ext uri="{FF2B5EF4-FFF2-40B4-BE49-F238E27FC236}">
                <a16:creationId xmlns:a16="http://schemas.microsoft.com/office/drawing/2014/main" id="{73DA0038-056C-8A4A-8461-29482E6D1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A7340-5E0F-5980-577C-CB633D0F0211}"/>
              </a:ext>
            </a:extLst>
          </p:cNvPr>
          <p:cNvSpPr>
            <a:spLocks noGrp="1"/>
          </p:cNvSpPr>
          <p:nvPr>
            <p:ph type="sldNum" sz="quarter" idx="12"/>
          </p:nvPr>
        </p:nvSpPr>
        <p:spPr/>
        <p:txBody>
          <a:bodyPr/>
          <a:lstStyle/>
          <a:p>
            <a:fld id="{DD750FD1-CB2B-6C4F-876D-FCF8534193FD}" type="slidenum">
              <a:rPr lang="en-US" smtClean="0"/>
              <a:t>‹#›</a:t>
            </a:fld>
            <a:endParaRPr lang="en-US"/>
          </a:p>
        </p:txBody>
      </p:sp>
    </p:spTree>
    <p:extLst>
      <p:ext uri="{BB962C8B-B14F-4D97-AF65-F5344CB8AC3E}">
        <p14:creationId xmlns:p14="http://schemas.microsoft.com/office/powerpoint/2010/main" val="223155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1E4F58-4196-EF56-C7B7-EAAD38B1BE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FC29C0-601C-8AA4-69AE-B0B75D2A69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DCA38-49DF-7EB1-265F-BA8990CFA525}"/>
              </a:ext>
            </a:extLst>
          </p:cNvPr>
          <p:cNvSpPr>
            <a:spLocks noGrp="1"/>
          </p:cNvSpPr>
          <p:nvPr>
            <p:ph type="dt" sz="half" idx="10"/>
          </p:nvPr>
        </p:nvSpPr>
        <p:spPr/>
        <p:txBody>
          <a:bodyPr/>
          <a:lstStyle/>
          <a:p>
            <a:fld id="{43C47271-3450-794A-B09A-43009A68BC54}" type="datetimeFigureOut">
              <a:rPr lang="en-US" smtClean="0"/>
              <a:t>11/14/23</a:t>
            </a:fld>
            <a:endParaRPr lang="en-US"/>
          </a:p>
        </p:txBody>
      </p:sp>
      <p:sp>
        <p:nvSpPr>
          <p:cNvPr id="5" name="Footer Placeholder 4">
            <a:extLst>
              <a:ext uri="{FF2B5EF4-FFF2-40B4-BE49-F238E27FC236}">
                <a16:creationId xmlns:a16="http://schemas.microsoft.com/office/drawing/2014/main" id="{61760180-3C5E-5C2D-9AC7-4EAA22170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AE13B-88F2-B2D1-EF85-0E6C0630E497}"/>
              </a:ext>
            </a:extLst>
          </p:cNvPr>
          <p:cNvSpPr>
            <a:spLocks noGrp="1"/>
          </p:cNvSpPr>
          <p:nvPr>
            <p:ph type="sldNum" sz="quarter" idx="12"/>
          </p:nvPr>
        </p:nvSpPr>
        <p:spPr/>
        <p:txBody>
          <a:bodyPr/>
          <a:lstStyle/>
          <a:p>
            <a:fld id="{DD750FD1-CB2B-6C4F-876D-FCF8534193FD}" type="slidenum">
              <a:rPr lang="en-US" smtClean="0"/>
              <a:t>‹#›</a:t>
            </a:fld>
            <a:endParaRPr lang="en-US"/>
          </a:p>
        </p:txBody>
      </p:sp>
    </p:spTree>
    <p:extLst>
      <p:ext uri="{BB962C8B-B14F-4D97-AF65-F5344CB8AC3E}">
        <p14:creationId xmlns:p14="http://schemas.microsoft.com/office/powerpoint/2010/main" val="274688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4652-FE3F-AAEC-1E63-7D6715A52B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355A00-19BE-938E-C96B-C96AF8BAD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74146-1731-F9E7-8384-8E10B98C737E}"/>
              </a:ext>
            </a:extLst>
          </p:cNvPr>
          <p:cNvSpPr>
            <a:spLocks noGrp="1"/>
          </p:cNvSpPr>
          <p:nvPr>
            <p:ph type="dt" sz="half" idx="10"/>
          </p:nvPr>
        </p:nvSpPr>
        <p:spPr/>
        <p:txBody>
          <a:bodyPr/>
          <a:lstStyle/>
          <a:p>
            <a:fld id="{43C47271-3450-794A-B09A-43009A68BC54}" type="datetimeFigureOut">
              <a:rPr lang="en-US" smtClean="0"/>
              <a:t>11/14/23</a:t>
            </a:fld>
            <a:endParaRPr lang="en-US"/>
          </a:p>
        </p:txBody>
      </p:sp>
      <p:sp>
        <p:nvSpPr>
          <p:cNvPr id="5" name="Footer Placeholder 4">
            <a:extLst>
              <a:ext uri="{FF2B5EF4-FFF2-40B4-BE49-F238E27FC236}">
                <a16:creationId xmlns:a16="http://schemas.microsoft.com/office/drawing/2014/main" id="{7BDBAF64-5D41-B257-630E-4958A3771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E494C-B05C-C4CD-96B2-47A0B23779DD}"/>
              </a:ext>
            </a:extLst>
          </p:cNvPr>
          <p:cNvSpPr>
            <a:spLocks noGrp="1"/>
          </p:cNvSpPr>
          <p:nvPr>
            <p:ph type="sldNum" sz="quarter" idx="12"/>
          </p:nvPr>
        </p:nvSpPr>
        <p:spPr/>
        <p:txBody>
          <a:bodyPr/>
          <a:lstStyle/>
          <a:p>
            <a:fld id="{DD750FD1-CB2B-6C4F-876D-FCF8534193FD}" type="slidenum">
              <a:rPr lang="en-US" smtClean="0"/>
              <a:t>‹#›</a:t>
            </a:fld>
            <a:endParaRPr lang="en-US"/>
          </a:p>
        </p:txBody>
      </p:sp>
    </p:spTree>
    <p:extLst>
      <p:ext uri="{BB962C8B-B14F-4D97-AF65-F5344CB8AC3E}">
        <p14:creationId xmlns:p14="http://schemas.microsoft.com/office/powerpoint/2010/main" val="397900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E4FB-548E-3A0C-9266-78C2FCBEB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10F9FA-9F99-6ABA-9B1C-90456A052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9E305-3D30-B20B-2607-A6C4D5CE3B2C}"/>
              </a:ext>
            </a:extLst>
          </p:cNvPr>
          <p:cNvSpPr>
            <a:spLocks noGrp="1"/>
          </p:cNvSpPr>
          <p:nvPr>
            <p:ph type="dt" sz="half" idx="10"/>
          </p:nvPr>
        </p:nvSpPr>
        <p:spPr/>
        <p:txBody>
          <a:bodyPr/>
          <a:lstStyle/>
          <a:p>
            <a:fld id="{43C47271-3450-794A-B09A-43009A68BC54}" type="datetimeFigureOut">
              <a:rPr lang="en-US" smtClean="0"/>
              <a:t>11/14/23</a:t>
            </a:fld>
            <a:endParaRPr lang="en-US"/>
          </a:p>
        </p:txBody>
      </p:sp>
      <p:sp>
        <p:nvSpPr>
          <p:cNvPr id="5" name="Footer Placeholder 4">
            <a:extLst>
              <a:ext uri="{FF2B5EF4-FFF2-40B4-BE49-F238E27FC236}">
                <a16:creationId xmlns:a16="http://schemas.microsoft.com/office/drawing/2014/main" id="{F733FA8C-84B7-852A-36A7-0EB974E7B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1D715-E383-E91B-D99F-0665307EB817}"/>
              </a:ext>
            </a:extLst>
          </p:cNvPr>
          <p:cNvSpPr>
            <a:spLocks noGrp="1"/>
          </p:cNvSpPr>
          <p:nvPr>
            <p:ph type="sldNum" sz="quarter" idx="12"/>
          </p:nvPr>
        </p:nvSpPr>
        <p:spPr/>
        <p:txBody>
          <a:bodyPr/>
          <a:lstStyle/>
          <a:p>
            <a:fld id="{DD750FD1-CB2B-6C4F-876D-FCF8534193FD}" type="slidenum">
              <a:rPr lang="en-US" smtClean="0"/>
              <a:t>‹#›</a:t>
            </a:fld>
            <a:endParaRPr lang="en-US"/>
          </a:p>
        </p:txBody>
      </p:sp>
    </p:spTree>
    <p:extLst>
      <p:ext uri="{BB962C8B-B14F-4D97-AF65-F5344CB8AC3E}">
        <p14:creationId xmlns:p14="http://schemas.microsoft.com/office/powerpoint/2010/main" val="115149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9F29-1507-3FAA-D4FE-00F2E28CE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72413-3BB5-943C-787D-C1390A851C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79A9B2-66E4-1D75-939B-53D9150E1C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B08DA0-D01E-828D-33C9-6260D1A03618}"/>
              </a:ext>
            </a:extLst>
          </p:cNvPr>
          <p:cNvSpPr>
            <a:spLocks noGrp="1"/>
          </p:cNvSpPr>
          <p:nvPr>
            <p:ph type="dt" sz="half" idx="10"/>
          </p:nvPr>
        </p:nvSpPr>
        <p:spPr/>
        <p:txBody>
          <a:bodyPr/>
          <a:lstStyle/>
          <a:p>
            <a:fld id="{43C47271-3450-794A-B09A-43009A68BC54}" type="datetimeFigureOut">
              <a:rPr lang="en-US" smtClean="0"/>
              <a:t>11/14/23</a:t>
            </a:fld>
            <a:endParaRPr lang="en-US"/>
          </a:p>
        </p:txBody>
      </p:sp>
      <p:sp>
        <p:nvSpPr>
          <p:cNvPr id="6" name="Footer Placeholder 5">
            <a:extLst>
              <a:ext uri="{FF2B5EF4-FFF2-40B4-BE49-F238E27FC236}">
                <a16:creationId xmlns:a16="http://schemas.microsoft.com/office/drawing/2014/main" id="{92BBC79C-8F0F-2AAE-06A4-657F34843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E90DF2-9E0D-2698-509D-8E301A5AFDFE}"/>
              </a:ext>
            </a:extLst>
          </p:cNvPr>
          <p:cNvSpPr>
            <a:spLocks noGrp="1"/>
          </p:cNvSpPr>
          <p:nvPr>
            <p:ph type="sldNum" sz="quarter" idx="12"/>
          </p:nvPr>
        </p:nvSpPr>
        <p:spPr/>
        <p:txBody>
          <a:bodyPr/>
          <a:lstStyle/>
          <a:p>
            <a:fld id="{DD750FD1-CB2B-6C4F-876D-FCF8534193FD}" type="slidenum">
              <a:rPr lang="en-US" smtClean="0"/>
              <a:t>‹#›</a:t>
            </a:fld>
            <a:endParaRPr lang="en-US"/>
          </a:p>
        </p:txBody>
      </p:sp>
    </p:spTree>
    <p:extLst>
      <p:ext uri="{BB962C8B-B14F-4D97-AF65-F5344CB8AC3E}">
        <p14:creationId xmlns:p14="http://schemas.microsoft.com/office/powerpoint/2010/main" val="315141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E2C0-04D0-D938-8268-BF6CDEC6E0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CCC42E-94DD-6F4F-1E3A-86A89525A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C79E25-8380-5848-0BBF-7A0E4B8994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264B11-A297-9F55-1568-3E63D5014F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5ADEA3-555E-CD1B-D0A7-722FC46483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EEA682-F132-2DA4-60DE-64963A05BD3C}"/>
              </a:ext>
            </a:extLst>
          </p:cNvPr>
          <p:cNvSpPr>
            <a:spLocks noGrp="1"/>
          </p:cNvSpPr>
          <p:nvPr>
            <p:ph type="dt" sz="half" idx="10"/>
          </p:nvPr>
        </p:nvSpPr>
        <p:spPr/>
        <p:txBody>
          <a:bodyPr/>
          <a:lstStyle/>
          <a:p>
            <a:fld id="{43C47271-3450-794A-B09A-43009A68BC54}" type="datetimeFigureOut">
              <a:rPr lang="en-US" smtClean="0"/>
              <a:t>11/14/23</a:t>
            </a:fld>
            <a:endParaRPr lang="en-US"/>
          </a:p>
        </p:txBody>
      </p:sp>
      <p:sp>
        <p:nvSpPr>
          <p:cNvPr id="8" name="Footer Placeholder 7">
            <a:extLst>
              <a:ext uri="{FF2B5EF4-FFF2-40B4-BE49-F238E27FC236}">
                <a16:creationId xmlns:a16="http://schemas.microsoft.com/office/drawing/2014/main" id="{DED30CA6-B4FF-BB75-5BBD-7BDE640EE0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20736F-1EE2-5DDA-99C5-7626C2FAE504}"/>
              </a:ext>
            </a:extLst>
          </p:cNvPr>
          <p:cNvSpPr>
            <a:spLocks noGrp="1"/>
          </p:cNvSpPr>
          <p:nvPr>
            <p:ph type="sldNum" sz="quarter" idx="12"/>
          </p:nvPr>
        </p:nvSpPr>
        <p:spPr/>
        <p:txBody>
          <a:bodyPr/>
          <a:lstStyle/>
          <a:p>
            <a:fld id="{DD750FD1-CB2B-6C4F-876D-FCF8534193FD}" type="slidenum">
              <a:rPr lang="en-US" smtClean="0"/>
              <a:t>‹#›</a:t>
            </a:fld>
            <a:endParaRPr lang="en-US"/>
          </a:p>
        </p:txBody>
      </p:sp>
    </p:spTree>
    <p:extLst>
      <p:ext uri="{BB962C8B-B14F-4D97-AF65-F5344CB8AC3E}">
        <p14:creationId xmlns:p14="http://schemas.microsoft.com/office/powerpoint/2010/main" val="417951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1C05-CBD3-1FDC-9A5C-C5273D835B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2BE251-9CFE-A4B1-0D2C-A5947B02086D}"/>
              </a:ext>
            </a:extLst>
          </p:cNvPr>
          <p:cNvSpPr>
            <a:spLocks noGrp="1"/>
          </p:cNvSpPr>
          <p:nvPr>
            <p:ph type="dt" sz="half" idx="10"/>
          </p:nvPr>
        </p:nvSpPr>
        <p:spPr/>
        <p:txBody>
          <a:bodyPr/>
          <a:lstStyle/>
          <a:p>
            <a:fld id="{43C47271-3450-794A-B09A-43009A68BC54}" type="datetimeFigureOut">
              <a:rPr lang="en-US" smtClean="0"/>
              <a:t>11/14/23</a:t>
            </a:fld>
            <a:endParaRPr lang="en-US"/>
          </a:p>
        </p:txBody>
      </p:sp>
      <p:sp>
        <p:nvSpPr>
          <p:cNvPr id="4" name="Footer Placeholder 3">
            <a:extLst>
              <a:ext uri="{FF2B5EF4-FFF2-40B4-BE49-F238E27FC236}">
                <a16:creationId xmlns:a16="http://schemas.microsoft.com/office/drawing/2014/main" id="{652501A8-746A-E1A2-8586-8CBAEDBF83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620EDA-AF54-412B-D3D4-4BF1C56190B4}"/>
              </a:ext>
            </a:extLst>
          </p:cNvPr>
          <p:cNvSpPr>
            <a:spLocks noGrp="1"/>
          </p:cNvSpPr>
          <p:nvPr>
            <p:ph type="sldNum" sz="quarter" idx="12"/>
          </p:nvPr>
        </p:nvSpPr>
        <p:spPr/>
        <p:txBody>
          <a:bodyPr/>
          <a:lstStyle/>
          <a:p>
            <a:fld id="{DD750FD1-CB2B-6C4F-876D-FCF8534193FD}" type="slidenum">
              <a:rPr lang="en-US" smtClean="0"/>
              <a:t>‹#›</a:t>
            </a:fld>
            <a:endParaRPr lang="en-US"/>
          </a:p>
        </p:txBody>
      </p:sp>
    </p:spTree>
    <p:extLst>
      <p:ext uri="{BB962C8B-B14F-4D97-AF65-F5344CB8AC3E}">
        <p14:creationId xmlns:p14="http://schemas.microsoft.com/office/powerpoint/2010/main" val="277022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1D90FC-AE3D-4F5F-AF31-925E6F05C2FC}"/>
              </a:ext>
            </a:extLst>
          </p:cNvPr>
          <p:cNvSpPr>
            <a:spLocks noGrp="1"/>
          </p:cNvSpPr>
          <p:nvPr>
            <p:ph type="dt" sz="half" idx="10"/>
          </p:nvPr>
        </p:nvSpPr>
        <p:spPr/>
        <p:txBody>
          <a:bodyPr/>
          <a:lstStyle/>
          <a:p>
            <a:fld id="{43C47271-3450-794A-B09A-43009A68BC54}" type="datetimeFigureOut">
              <a:rPr lang="en-US" smtClean="0"/>
              <a:t>11/14/23</a:t>
            </a:fld>
            <a:endParaRPr lang="en-US"/>
          </a:p>
        </p:txBody>
      </p:sp>
      <p:sp>
        <p:nvSpPr>
          <p:cNvPr id="3" name="Footer Placeholder 2">
            <a:extLst>
              <a:ext uri="{FF2B5EF4-FFF2-40B4-BE49-F238E27FC236}">
                <a16:creationId xmlns:a16="http://schemas.microsoft.com/office/drawing/2014/main" id="{F4CCE161-89C8-6C00-E80C-6A9B680B60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7133E3-0A60-6E72-58C6-00A2724355D8}"/>
              </a:ext>
            </a:extLst>
          </p:cNvPr>
          <p:cNvSpPr>
            <a:spLocks noGrp="1"/>
          </p:cNvSpPr>
          <p:nvPr>
            <p:ph type="sldNum" sz="quarter" idx="12"/>
          </p:nvPr>
        </p:nvSpPr>
        <p:spPr/>
        <p:txBody>
          <a:bodyPr/>
          <a:lstStyle/>
          <a:p>
            <a:fld id="{DD750FD1-CB2B-6C4F-876D-FCF8534193FD}" type="slidenum">
              <a:rPr lang="en-US" smtClean="0"/>
              <a:t>‹#›</a:t>
            </a:fld>
            <a:endParaRPr lang="en-US"/>
          </a:p>
        </p:txBody>
      </p:sp>
    </p:spTree>
    <p:extLst>
      <p:ext uri="{BB962C8B-B14F-4D97-AF65-F5344CB8AC3E}">
        <p14:creationId xmlns:p14="http://schemas.microsoft.com/office/powerpoint/2010/main" val="81686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DD07-6C32-4F70-229E-040D3320F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9E6C78-9EC6-560A-1598-1215352E8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4A0110-EECC-69F7-682C-3A9978D93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CF490-7632-7014-7348-7F42E625974E}"/>
              </a:ext>
            </a:extLst>
          </p:cNvPr>
          <p:cNvSpPr>
            <a:spLocks noGrp="1"/>
          </p:cNvSpPr>
          <p:nvPr>
            <p:ph type="dt" sz="half" idx="10"/>
          </p:nvPr>
        </p:nvSpPr>
        <p:spPr/>
        <p:txBody>
          <a:bodyPr/>
          <a:lstStyle/>
          <a:p>
            <a:fld id="{43C47271-3450-794A-B09A-43009A68BC54}" type="datetimeFigureOut">
              <a:rPr lang="en-US" smtClean="0"/>
              <a:t>11/14/23</a:t>
            </a:fld>
            <a:endParaRPr lang="en-US"/>
          </a:p>
        </p:txBody>
      </p:sp>
      <p:sp>
        <p:nvSpPr>
          <p:cNvPr id="6" name="Footer Placeholder 5">
            <a:extLst>
              <a:ext uri="{FF2B5EF4-FFF2-40B4-BE49-F238E27FC236}">
                <a16:creationId xmlns:a16="http://schemas.microsoft.com/office/drawing/2014/main" id="{22A2E38D-7BCC-DCDB-FE51-11880BE8C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981F5-5A1F-34D8-38CB-2ACDCDCC91BA}"/>
              </a:ext>
            </a:extLst>
          </p:cNvPr>
          <p:cNvSpPr>
            <a:spLocks noGrp="1"/>
          </p:cNvSpPr>
          <p:nvPr>
            <p:ph type="sldNum" sz="quarter" idx="12"/>
          </p:nvPr>
        </p:nvSpPr>
        <p:spPr/>
        <p:txBody>
          <a:bodyPr/>
          <a:lstStyle/>
          <a:p>
            <a:fld id="{DD750FD1-CB2B-6C4F-876D-FCF8534193FD}" type="slidenum">
              <a:rPr lang="en-US" smtClean="0"/>
              <a:t>‹#›</a:t>
            </a:fld>
            <a:endParaRPr lang="en-US"/>
          </a:p>
        </p:txBody>
      </p:sp>
    </p:spTree>
    <p:extLst>
      <p:ext uri="{BB962C8B-B14F-4D97-AF65-F5344CB8AC3E}">
        <p14:creationId xmlns:p14="http://schemas.microsoft.com/office/powerpoint/2010/main" val="146645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E078-819B-8050-5FC0-1E818E836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FEC393-16C1-2B36-FBE4-3866CF3A3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BA870C-E4E3-0FBE-D962-89996924B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7E670-7CFA-B687-9A5B-A955EDC47960}"/>
              </a:ext>
            </a:extLst>
          </p:cNvPr>
          <p:cNvSpPr>
            <a:spLocks noGrp="1"/>
          </p:cNvSpPr>
          <p:nvPr>
            <p:ph type="dt" sz="half" idx="10"/>
          </p:nvPr>
        </p:nvSpPr>
        <p:spPr/>
        <p:txBody>
          <a:bodyPr/>
          <a:lstStyle/>
          <a:p>
            <a:fld id="{43C47271-3450-794A-B09A-43009A68BC54}" type="datetimeFigureOut">
              <a:rPr lang="en-US" smtClean="0"/>
              <a:t>11/14/23</a:t>
            </a:fld>
            <a:endParaRPr lang="en-US"/>
          </a:p>
        </p:txBody>
      </p:sp>
      <p:sp>
        <p:nvSpPr>
          <p:cNvPr id="6" name="Footer Placeholder 5">
            <a:extLst>
              <a:ext uri="{FF2B5EF4-FFF2-40B4-BE49-F238E27FC236}">
                <a16:creationId xmlns:a16="http://schemas.microsoft.com/office/drawing/2014/main" id="{03433860-C83C-C766-CAE3-B81D5F34C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99985-0497-3778-F838-F1BB9CF6C3B9}"/>
              </a:ext>
            </a:extLst>
          </p:cNvPr>
          <p:cNvSpPr>
            <a:spLocks noGrp="1"/>
          </p:cNvSpPr>
          <p:nvPr>
            <p:ph type="sldNum" sz="quarter" idx="12"/>
          </p:nvPr>
        </p:nvSpPr>
        <p:spPr/>
        <p:txBody>
          <a:bodyPr/>
          <a:lstStyle/>
          <a:p>
            <a:fld id="{DD750FD1-CB2B-6C4F-876D-FCF8534193FD}" type="slidenum">
              <a:rPr lang="en-US" smtClean="0"/>
              <a:t>‹#›</a:t>
            </a:fld>
            <a:endParaRPr lang="en-US"/>
          </a:p>
        </p:txBody>
      </p:sp>
    </p:spTree>
    <p:extLst>
      <p:ext uri="{BB962C8B-B14F-4D97-AF65-F5344CB8AC3E}">
        <p14:creationId xmlns:p14="http://schemas.microsoft.com/office/powerpoint/2010/main" val="335521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13D3E-A5D8-1F8B-51EE-0D9169B733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79A1DF-E988-4A6F-6959-0E4A12465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D4457-62C1-E86A-59DF-D87F79C8A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47271-3450-794A-B09A-43009A68BC54}" type="datetimeFigureOut">
              <a:rPr lang="en-US" smtClean="0"/>
              <a:t>11/14/23</a:t>
            </a:fld>
            <a:endParaRPr lang="en-US"/>
          </a:p>
        </p:txBody>
      </p:sp>
      <p:sp>
        <p:nvSpPr>
          <p:cNvPr id="5" name="Footer Placeholder 4">
            <a:extLst>
              <a:ext uri="{FF2B5EF4-FFF2-40B4-BE49-F238E27FC236}">
                <a16:creationId xmlns:a16="http://schemas.microsoft.com/office/drawing/2014/main" id="{ED23F5C5-AB0D-6A8F-FCC7-A0F5F2192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480B07-E54D-965E-05BB-4658CFCE40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50FD1-CB2B-6C4F-876D-FCF8534193FD}" type="slidenum">
              <a:rPr lang="en-US" smtClean="0"/>
              <a:t>‹#›</a:t>
            </a:fld>
            <a:endParaRPr lang="en-US"/>
          </a:p>
        </p:txBody>
      </p:sp>
    </p:spTree>
    <p:extLst>
      <p:ext uri="{BB962C8B-B14F-4D97-AF65-F5344CB8AC3E}">
        <p14:creationId xmlns:p14="http://schemas.microsoft.com/office/powerpoint/2010/main" val="3050043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6" name="Picture 5" descr="A black background with red and blue text&#10;&#10;Description automatically generated">
            <a:extLst>
              <a:ext uri="{FF2B5EF4-FFF2-40B4-BE49-F238E27FC236}">
                <a16:creationId xmlns:a16="http://schemas.microsoft.com/office/drawing/2014/main" id="{CD21877A-7E2F-9E26-B2BB-CE5EACCFC0E3}"/>
              </a:ext>
            </a:extLst>
          </p:cNvPr>
          <p:cNvPicPr>
            <a:picLocks noChangeAspect="1"/>
          </p:cNvPicPr>
          <p:nvPr/>
        </p:nvPicPr>
        <p:blipFill>
          <a:blip r:embed="rId2"/>
          <a:stretch>
            <a:fillRect/>
          </a:stretch>
        </p:blipFill>
        <p:spPr>
          <a:xfrm>
            <a:off x="483732" y="1856489"/>
            <a:ext cx="6036167" cy="3402940"/>
          </a:xfrm>
          <a:prstGeom prst="rect">
            <a:avLst/>
          </a:prstGeom>
        </p:spPr>
      </p:pic>
      <p:sp>
        <p:nvSpPr>
          <p:cNvPr id="7" name="TextBox 6">
            <a:extLst>
              <a:ext uri="{FF2B5EF4-FFF2-40B4-BE49-F238E27FC236}">
                <a16:creationId xmlns:a16="http://schemas.microsoft.com/office/drawing/2014/main" id="{30BB0F02-B54C-F1D0-2875-881C385D0125}"/>
              </a:ext>
            </a:extLst>
          </p:cNvPr>
          <p:cNvSpPr txBox="1"/>
          <p:nvPr/>
        </p:nvSpPr>
        <p:spPr>
          <a:xfrm>
            <a:off x="1068635" y="605079"/>
            <a:ext cx="10388905" cy="646331"/>
          </a:xfrm>
          <a:prstGeom prst="rect">
            <a:avLst/>
          </a:prstGeom>
          <a:solidFill>
            <a:schemeClr val="bg1"/>
          </a:solidFill>
        </p:spPr>
        <p:txBody>
          <a:bodyPr wrap="square" rtlCol="0">
            <a:spAutoFit/>
          </a:bodyPr>
          <a:lstStyle/>
          <a:p>
            <a:r>
              <a:rPr lang="en-US" sz="3600" dirty="0">
                <a:solidFill>
                  <a:schemeClr val="bg1"/>
                </a:solidFill>
                <a:latin typeface="Papyrus" panose="020B0602040200020303" pitchFamily="34" charset="77"/>
              </a:rPr>
              <a:t>‘</a:t>
            </a:r>
            <a:r>
              <a:rPr lang="en-US" sz="3600" dirty="0">
                <a:latin typeface="Papyrus" panose="020B0602040200020303" pitchFamily="34" charset="77"/>
              </a:rPr>
              <a:t>Middle East Peace, Propaganda &amp; Prophecy</a:t>
            </a:r>
          </a:p>
        </p:txBody>
      </p:sp>
      <p:pic>
        <p:nvPicPr>
          <p:cNvPr id="9" name="Picture 8" descr="A cracked wall with a flag&#10;&#10;Description automatically generated">
            <a:extLst>
              <a:ext uri="{FF2B5EF4-FFF2-40B4-BE49-F238E27FC236}">
                <a16:creationId xmlns:a16="http://schemas.microsoft.com/office/drawing/2014/main" id="{EE9B1732-B1C0-8A1D-28E0-3E86E1382A2E}"/>
              </a:ext>
            </a:extLst>
          </p:cNvPr>
          <p:cNvPicPr>
            <a:picLocks noChangeAspect="1"/>
          </p:cNvPicPr>
          <p:nvPr/>
        </p:nvPicPr>
        <p:blipFill>
          <a:blip r:embed="rId3"/>
          <a:stretch>
            <a:fillRect/>
          </a:stretch>
        </p:blipFill>
        <p:spPr>
          <a:xfrm>
            <a:off x="6805138" y="1902250"/>
            <a:ext cx="5088661" cy="3380059"/>
          </a:xfrm>
          <a:prstGeom prst="rect">
            <a:avLst/>
          </a:prstGeom>
        </p:spPr>
      </p:pic>
    </p:spTree>
    <p:extLst>
      <p:ext uri="{BB962C8B-B14F-4D97-AF65-F5344CB8AC3E}">
        <p14:creationId xmlns:p14="http://schemas.microsoft.com/office/powerpoint/2010/main" val="3306503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 name="Picture 2" descr="A collage of a building&#10;&#10;Description automatically generated">
            <a:extLst>
              <a:ext uri="{FF2B5EF4-FFF2-40B4-BE49-F238E27FC236}">
                <a16:creationId xmlns:a16="http://schemas.microsoft.com/office/drawing/2014/main" id="{F5BAA32B-E7E0-83A9-0A50-4579E36ED2C9}"/>
              </a:ext>
            </a:extLst>
          </p:cNvPr>
          <p:cNvPicPr>
            <a:picLocks noChangeAspect="1"/>
          </p:cNvPicPr>
          <p:nvPr/>
        </p:nvPicPr>
        <p:blipFill>
          <a:blip r:embed="rId2"/>
          <a:stretch>
            <a:fillRect/>
          </a:stretch>
        </p:blipFill>
        <p:spPr>
          <a:xfrm>
            <a:off x="764000" y="428778"/>
            <a:ext cx="10664000" cy="6000443"/>
          </a:xfrm>
          <a:prstGeom prst="rect">
            <a:avLst/>
          </a:prstGeom>
        </p:spPr>
      </p:pic>
    </p:spTree>
    <p:extLst>
      <p:ext uri="{BB962C8B-B14F-4D97-AF65-F5344CB8AC3E}">
        <p14:creationId xmlns:p14="http://schemas.microsoft.com/office/powerpoint/2010/main" val="129605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51E142-1C5A-1990-6706-C7A207611962}"/>
              </a:ext>
            </a:extLst>
          </p:cNvPr>
          <p:cNvSpPr txBox="1"/>
          <p:nvPr/>
        </p:nvSpPr>
        <p:spPr>
          <a:xfrm>
            <a:off x="4055934" y="305068"/>
            <a:ext cx="7951303" cy="6247864"/>
          </a:xfrm>
          <a:prstGeom prst="rect">
            <a:avLst/>
          </a:prstGeom>
          <a:solidFill>
            <a:schemeClr val="bg1"/>
          </a:solidFill>
        </p:spPr>
        <p:txBody>
          <a:bodyPr wrap="square" rtlCol="0">
            <a:spAutoFit/>
          </a:bodyPr>
          <a:lstStyle/>
          <a:p>
            <a:pPr algn="l"/>
            <a:r>
              <a:rPr lang="en-US" sz="2000" baseline="30000" dirty="0">
                <a:solidFill>
                  <a:srgbClr val="000000"/>
                </a:solidFill>
                <a:latin typeface="Papyrus" panose="020B0602040200020303" pitchFamily="34" charset="77"/>
              </a:rPr>
              <a:t>24  </a:t>
            </a:r>
            <a:r>
              <a:rPr lang="en-US" sz="2000" dirty="0">
                <a:solidFill>
                  <a:srgbClr val="000000"/>
                </a:solidFill>
                <a:latin typeface="Papyrus" panose="020B0602040200020303" pitchFamily="34" charset="77"/>
              </a:rPr>
              <a:t>70 weeks</a:t>
            </a:r>
            <a:r>
              <a:rPr lang="en-US" sz="2000" b="0" i="0" u="none" strike="noStrike" dirty="0">
                <a:solidFill>
                  <a:srgbClr val="000000"/>
                </a:solidFill>
                <a:effectLst/>
                <a:latin typeface="Papyrus" panose="020B0602040200020303" pitchFamily="34" charset="77"/>
              </a:rPr>
              <a:t> determined upon thy people and upon thy holy city, to finish the transgression, and to make an end of sins, and to make reconciliation for iniquity, and to bring in everlasting righteousness,  and to seal up the vision and prophecy, and to anoint the most Holy.</a:t>
            </a:r>
          </a:p>
          <a:p>
            <a:pPr algn="l"/>
            <a:endParaRPr lang="en-US" sz="2000" b="0" i="0" u="none" strike="noStrike" dirty="0">
              <a:solidFill>
                <a:srgbClr val="000000"/>
              </a:solidFill>
              <a:effectLst/>
              <a:latin typeface="Papyrus" panose="020B0602040200020303" pitchFamily="34" charset="77"/>
            </a:endParaRPr>
          </a:p>
          <a:p>
            <a:pPr algn="l"/>
            <a:r>
              <a:rPr lang="en-US" sz="2000" b="1" i="0" u="none" strike="noStrike" baseline="30000" dirty="0">
                <a:solidFill>
                  <a:srgbClr val="000000"/>
                </a:solidFill>
                <a:effectLst/>
                <a:latin typeface="Papyrus" panose="020B0602040200020303" pitchFamily="34" charset="77"/>
              </a:rPr>
              <a:t>25 </a:t>
            </a:r>
            <a:r>
              <a:rPr lang="en-US" sz="2000" b="0" i="0" u="none" strike="noStrike" dirty="0">
                <a:solidFill>
                  <a:srgbClr val="000000"/>
                </a:solidFill>
                <a:effectLst/>
                <a:latin typeface="Papyrus" panose="020B0602040200020303" pitchFamily="34" charset="77"/>
              </a:rPr>
              <a:t>Know therefore and understand, that from the going forth of the commandment to restore and to build Jerusalem unto the Messiah the Prince shall be 7 weeks, and threescore and 2 weeks: the street shall be built again, and the wall, even in troublous times.</a:t>
            </a:r>
          </a:p>
          <a:p>
            <a:pPr algn="l"/>
            <a:endParaRPr lang="en-US" sz="2000" b="0" i="0" u="none" strike="noStrike" dirty="0">
              <a:solidFill>
                <a:srgbClr val="000000"/>
              </a:solidFill>
              <a:effectLst/>
              <a:latin typeface="Papyrus" panose="020B0602040200020303" pitchFamily="34" charset="77"/>
            </a:endParaRPr>
          </a:p>
          <a:p>
            <a:pPr algn="l"/>
            <a:r>
              <a:rPr lang="en-US" sz="2000" b="1" i="0" u="none" strike="noStrike" baseline="30000" dirty="0">
                <a:solidFill>
                  <a:srgbClr val="000000"/>
                </a:solidFill>
                <a:effectLst/>
                <a:latin typeface="Papyrus" panose="020B0602040200020303" pitchFamily="34" charset="77"/>
              </a:rPr>
              <a:t>26 </a:t>
            </a:r>
            <a:r>
              <a:rPr lang="en-US" sz="2000" b="0" i="0" u="none" strike="noStrike" dirty="0">
                <a:solidFill>
                  <a:srgbClr val="000000"/>
                </a:solidFill>
                <a:effectLst/>
                <a:latin typeface="Papyrus" panose="020B0602040200020303" pitchFamily="34" charset="77"/>
              </a:rPr>
              <a:t>And after threescore and two weeks shall Messiah be cut off, but not for himself: and the people of the prince that shall come shall destroy the city and the sanctuary; and the end thereof shall be with a flood, and unto the end of the war desolations are determined.</a:t>
            </a:r>
          </a:p>
          <a:p>
            <a:pPr algn="l"/>
            <a:endParaRPr lang="en-US" sz="2000" b="0" i="0" u="none" strike="noStrike" dirty="0">
              <a:solidFill>
                <a:srgbClr val="000000"/>
              </a:solidFill>
              <a:effectLst/>
              <a:latin typeface="Papyrus" panose="020B0602040200020303" pitchFamily="34" charset="77"/>
            </a:endParaRPr>
          </a:p>
          <a:p>
            <a:pPr algn="l"/>
            <a:r>
              <a:rPr lang="en-US" sz="2000" b="1" i="0" u="none" strike="noStrike" baseline="30000" dirty="0">
                <a:solidFill>
                  <a:srgbClr val="000000"/>
                </a:solidFill>
                <a:effectLst/>
                <a:latin typeface="Papyrus" panose="020B0602040200020303" pitchFamily="34" charset="77"/>
              </a:rPr>
              <a:t>27 </a:t>
            </a:r>
            <a:r>
              <a:rPr lang="en-US" sz="2000" b="0" i="0" u="none" strike="noStrike" dirty="0">
                <a:solidFill>
                  <a:srgbClr val="000000"/>
                </a:solidFill>
                <a:effectLst/>
                <a:latin typeface="Papyrus" panose="020B0602040200020303" pitchFamily="34" charset="77"/>
              </a:rPr>
              <a:t>And he shall confirm the covenant with many for one week: and in the midst of the week he shall cause the sacrifice and the oblation to cease, and for the overspreading of abominations he shall make it desolate, even until the consummation, and that determined shall be poured upon the desolate</a:t>
            </a:r>
            <a:r>
              <a:rPr lang="en-US" sz="2000" b="0" i="0" u="none" strike="noStrike" dirty="0">
                <a:solidFill>
                  <a:srgbClr val="000000"/>
                </a:solidFill>
                <a:effectLst/>
                <a:latin typeface="system-ui"/>
              </a:rPr>
              <a:t>.</a:t>
            </a:r>
          </a:p>
        </p:txBody>
      </p:sp>
      <p:pic>
        <p:nvPicPr>
          <p:cNvPr id="5" name="Picture 4" descr="A person with wings and a person with a beard&#10;&#10;Description automatically generated">
            <a:extLst>
              <a:ext uri="{FF2B5EF4-FFF2-40B4-BE49-F238E27FC236}">
                <a16:creationId xmlns:a16="http://schemas.microsoft.com/office/drawing/2014/main" id="{49FBCBD5-59C2-A37A-3574-C5569AE69938}"/>
              </a:ext>
            </a:extLst>
          </p:cNvPr>
          <p:cNvPicPr>
            <a:picLocks noChangeAspect="1"/>
          </p:cNvPicPr>
          <p:nvPr/>
        </p:nvPicPr>
        <p:blipFill rotWithShape="1">
          <a:blip r:embed="rId2"/>
          <a:srcRect b="8063"/>
          <a:stretch/>
        </p:blipFill>
        <p:spPr>
          <a:xfrm>
            <a:off x="-11098" y="298041"/>
            <a:ext cx="4067032" cy="3260034"/>
          </a:xfrm>
          <a:prstGeom prst="rect">
            <a:avLst/>
          </a:prstGeom>
        </p:spPr>
      </p:pic>
      <p:sp>
        <p:nvSpPr>
          <p:cNvPr id="6" name="TextBox 5">
            <a:extLst>
              <a:ext uri="{FF2B5EF4-FFF2-40B4-BE49-F238E27FC236}">
                <a16:creationId xmlns:a16="http://schemas.microsoft.com/office/drawing/2014/main" id="{2A072128-31EF-0B04-A904-F70A1EDF5162}"/>
              </a:ext>
            </a:extLst>
          </p:cNvPr>
          <p:cNvSpPr txBox="1"/>
          <p:nvPr/>
        </p:nvSpPr>
        <p:spPr>
          <a:xfrm>
            <a:off x="305569" y="4333194"/>
            <a:ext cx="3565602" cy="1631216"/>
          </a:xfrm>
          <a:prstGeom prst="rect">
            <a:avLst/>
          </a:prstGeom>
          <a:noFill/>
        </p:spPr>
        <p:txBody>
          <a:bodyPr wrap="square" rtlCol="0">
            <a:spAutoFit/>
          </a:bodyPr>
          <a:lstStyle/>
          <a:p>
            <a:r>
              <a:rPr lang="en-US" sz="2000" dirty="0">
                <a:solidFill>
                  <a:schemeClr val="bg1"/>
                </a:solidFill>
                <a:latin typeface="Papyrus" panose="020B0602040200020303" pitchFamily="34" charset="77"/>
              </a:rPr>
              <a:t>Gabriel was sent to Daniel with a time-table &amp; prophecy:</a:t>
            </a:r>
          </a:p>
          <a:p>
            <a:endParaRPr lang="en-US" sz="2000" dirty="0">
              <a:solidFill>
                <a:schemeClr val="bg1"/>
              </a:solidFill>
              <a:latin typeface="Papyrus" panose="020B0602040200020303" pitchFamily="34" charset="77"/>
            </a:endParaRPr>
          </a:p>
          <a:p>
            <a:r>
              <a:rPr lang="en-US" sz="2000" dirty="0">
                <a:solidFill>
                  <a:schemeClr val="bg1"/>
                </a:solidFill>
                <a:latin typeface="Papyrus" panose="020B0602040200020303" pitchFamily="34" charset="77"/>
              </a:rPr>
              <a:t>The Anti-Christ will make and then break a Peace Treaty</a:t>
            </a:r>
          </a:p>
        </p:txBody>
      </p:sp>
    </p:spTree>
    <p:extLst>
      <p:ext uri="{BB962C8B-B14F-4D97-AF65-F5344CB8AC3E}">
        <p14:creationId xmlns:p14="http://schemas.microsoft.com/office/powerpoint/2010/main" val="396552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 name="Picture 2" descr="A diagram of the seven days of the bible&#10;&#10;Description automatically generated">
            <a:extLst>
              <a:ext uri="{FF2B5EF4-FFF2-40B4-BE49-F238E27FC236}">
                <a16:creationId xmlns:a16="http://schemas.microsoft.com/office/drawing/2014/main" id="{0E50F1B9-925E-D3BA-C70E-B6404C6FE5D8}"/>
              </a:ext>
            </a:extLst>
          </p:cNvPr>
          <p:cNvPicPr>
            <a:picLocks noChangeAspect="1"/>
          </p:cNvPicPr>
          <p:nvPr/>
        </p:nvPicPr>
        <p:blipFill rotWithShape="1">
          <a:blip r:embed="rId2"/>
          <a:srcRect t="5069" b="4721"/>
          <a:stretch/>
        </p:blipFill>
        <p:spPr>
          <a:xfrm>
            <a:off x="412677" y="394252"/>
            <a:ext cx="11949741" cy="6069495"/>
          </a:xfrm>
          <a:prstGeom prst="rect">
            <a:avLst/>
          </a:prstGeom>
        </p:spPr>
      </p:pic>
      <p:sp>
        <p:nvSpPr>
          <p:cNvPr id="6" name="TextBox 5">
            <a:extLst>
              <a:ext uri="{FF2B5EF4-FFF2-40B4-BE49-F238E27FC236}">
                <a16:creationId xmlns:a16="http://schemas.microsoft.com/office/drawing/2014/main" id="{A97B9D86-EA8D-27C6-9771-65D3E2B3FA04}"/>
              </a:ext>
            </a:extLst>
          </p:cNvPr>
          <p:cNvSpPr txBox="1"/>
          <p:nvPr/>
        </p:nvSpPr>
        <p:spPr>
          <a:xfrm>
            <a:off x="6612835" y="2146853"/>
            <a:ext cx="662608" cy="307777"/>
          </a:xfrm>
          <a:prstGeom prst="rect">
            <a:avLst/>
          </a:prstGeom>
          <a:solidFill>
            <a:schemeClr val="bg1"/>
          </a:solidFill>
        </p:spPr>
        <p:txBody>
          <a:bodyPr wrap="square" rtlCol="0">
            <a:spAutoFit/>
          </a:bodyPr>
          <a:lstStyle/>
          <a:p>
            <a:r>
              <a:rPr lang="en-US" sz="1400" dirty="0"/>
              <a:t>30 AD</a:t>
            </a:r>
          </a:p>
        </p:txBody>
      </p:sp>
      <p:sp>
        <p:nvSpPr>
          <p:cNvPr id="7" name="TextBox 6">
            <a:extLst>
              <a:ext uri="{FF2B5EF4-FFF2-40B4-BE49-F238E27FC236}">
                <a16:creationId xmlns:a16="http://schemas.microsoft.com/office/drawing/2014/main" id="{A8D70FC3-67D3-502D-1053-74BD1BD7E070}"/>
              </a:ext>
            </a:extLst>
          </p:cNvPr>
          <p:cNvSpPr txBox="1"/>
          <p:nvPr/>
        </p:nvSpPr>
        <p:spPr>
          <a:xfrm>
            <a:off x="5075583" y="5605671"/>
            <a:ext cx="622852" cy="307777"/>
          </a:xfrm>
          <a:prstGeom prst="rect">
            <a:avLst/>
          </a:prstGeom>
          <a:solidFill>
            <a:schemeClr val="bg1"/>
          </a:solidFill>
        </p:spPr>
        <p:txBody>
          <a:bodyPr wrap="square" rtlCol="0">
            <a:spAutoFit/>
          </a:bodyPr>
          <a:lstStyle/>
          <a:p>
            <a:r>
              <a:rPr lang="en-US" sz="1400" dirty="0"/>
              <a:t>26 AD</a:t>
            </a:r>
          </a:p>
        </p:txBody>
      </p:sp>
    </p:spTree>
    <p:extLst>
      <p:ext uri="{BB962C8B-B14F-4D97-AF65-F5344CB8AC3E}">
        <p14:creationId xmlns:p14="http://schemas.microsoft.com/office/powerpoint/2010/main" val="3421875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 name="Picture 2" descr="A red and yellow banner with a blue and gold dome&#10;&#10;Description automatically generated">
            <a:extLst>
              <a:ext uri="{FF2B5EF4-FFF2-40B4-BE49-F238E27FC236}">
                <a16:creationId xmlns:a16="http://schemas.microsoft.com/office/drawing/2014/main" id="{CCD3DC38-068E-0355-D666-A2E60B0537B9}"/>
              </a:ext>
            </a:extLst>
          </p:cNvPr>
          <p:cNvPicPr>
            <a:picLocks noChangeAspect="1"/>
          </p:cNvPicPr>
          <p:nvPr/>
        </p:nvPicPr>
        <p:blipFill>
          <a:blip r:embed="rId2"/>
          <a:stretch>
            <a:fillRect/>
          </a:stretch>
        </p:blipFill>
        <p:spPr>
          <a:xfrm>
            <a:off x="1007165" y="754130"/>
            <a:ext cx="9844157" cy="5537339"/>
          </a:xfrm>
          <a:prstGeom prst="rect">
            <a:avLst/>
          </a:prstGeom>
        </p:spPr>
      </p:pic>
      <p:sp>
        <p:nvSpPr>
          <p:cNvPr id="5" name="TextBox 4">
            <a:extLst>
              <a:ext uri="{FF2B5EF4-FFF2-40B4-BE49-F238E27FC236}">
                <a16:creationId xmlns:a16="http://schemas.microsoft.com/office/drawing/2014/main" id="{EFDC6AEE-F8A2-1568-1882-CA3E62D8EFEE}"/>
              </a:ext>
            </a:extLst>
          </p:cNvPr>
          <p:cNvSpPr txBox="1"/>
          <p:nvPr/>
        </p:nvSpPr>
        <p:spPr>
          <a:xfrm>
            <a:off x="5886171" y="5406887"/>
            <a:ext cx="4556541" cy="584775"/>
          </a:xfrm>
          <a:prstGeom prst="rect">
            <a:avLst/>
          </a:prstGeom>
          <a:solidFill>
            <a:schemeClr val="bg1"/>
          </a:solidFill>
        </p:spPr>
        <p:txBody>
          <a:bodyPr wrap="square" rtlCol="0">
            <a:spAutoFit/>
          </a:bodyPr>
          <a:lstStyle/>
          <a:p>
            <a:r>
              <a:rPr lang="en-US" sz="3200" dirty="0">
                <a:latin typeface="Papyrus" panose="020B0602040200020303" pitchFamily="34" charset="77"/>
              </a:rPr>
              <a:t>The Book of Revelation </a:t>
            </a:r>
          </a:p>
        </p:txBody>
      </p:sp>
    </p:spTree>
    <p:extLst>
      <p:ext uri="{BB962C8B-B14F-4D97-AF65-F5344CB8AC3E}">
        <p14:creationId xmlns:p14="http://schemas.microsoft.com/office/powerpoint/2010/main" val="263920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98D3EE-594E-7885-E6BA-6554F34F6A2A}"/>
              </a:ext>
            </a:extLst>
          </p:cNvPr>
          <p:cNvSpPr txBox="1"/>
          <p:nvPr/>
        </p:nvSpPr>
        <p:spPr>
          <a:xfrm>
            <a:off x="556591" y="225287"/>
            <a:ext cx="11118574" cy="923330"/>
          </a:xfrm>
          <a:prstGeom prst="rect">
            <a:avLst/>
          </a:prstGeom>
          <a:solidFill>
            <a:schemeClr val="bg1"/>
          </a:solidFill>
        </p:spPr>
        <p:txBody>
          <a:bodyPr wrap="square" rtlCol="0">
            <a:spAutoFit/>
          </a:bodyPr>
          <a:lstStyle/>
          <a:p>
            <a:pPr algn="l"/>
            <a:r>
              <a:rPr lang="en-US" dirty="0">
                <a:latin typeface="Papyrus" panose="020B0602040200020303" pitchFamily="34" charset="77"/>
              </a:rPr>
              <a:t>Revelation 6:1-2  “</a:t>
            </a:r>
            <a:r>
              <a:rPr lang="en-US" b="0" i="0" u="none" strike="noStrike" dirty="0">
                <a:effectLst/>
                <a:latin typeface="Papyrus" panose="020B0602040200020303" pitchFamily="34" charset="77"/>
              </a:rPr>
              <a:t>And I saw when the Lamb opened one of the seals, and I heard, as it were the noise of thunder, one of the four beasts saying, Come and see .</a:t>
            </a:r>
            <a:r>
              <a:rPr lang="en-US" b="1" i="0" u="none" strike="noStrike" baseline="30000" dirty="0">
                <a:effectLst/>
                <a:latin typeface="Papyrus" panose="020B0602040200020303" pitchFamily="34" charset="77"/>
              </a:rPr>
              <a:t>2 </a:t>
            </a:r>
            <a:r>
              <a:rPr lang="en-US" b="0" i="0" u="none" strike="noStrike" dirty="0">
                <a:effectLst/>
                <a:latin typeface="Papyrus" panose="020B0602040200020303" pitchFamily="34" charset="77"/>
              </a:rPr>
              <a:t>And I saw, and behold a white horse: and he that sat on him had a bow; and a crown was given unto him: and he went forth conquering, and to conquer.</a:t>
            </a:r>
          </a:p>
        </p:txBody>
      </p:sp>
      <p:pic>
        <p:nvPicPr>
          <p:cNvPr id="2" name="Picture 4" descr="11">
            <a:extLst>
              <a:ext uri="{FF2B5EF4-FFF2-40B4-BE49-F238E27FC236}">
                <a16:creationId xmlns:a16="http://schemas.microsoft.com/office/drawing/2014/main" id="{15FB1BA0-592D-8CEE-39ED-89996B1BED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94" t="7431" r="3895" b="26246"/>
          <a:stretch/>
        </p:blipFill>
        <p:spPr bwMode="auto">
          <a:xfrm>
            <a:off x="348699" y="1192500"/>
            <a:ext cx="11498743" cy="524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423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0BB0F02-B54C-F1D0-2875-881C385D0125}"/>
              </a:ext>
            </a:extLst>
          </p:cNvPr>
          <p:cNvSpPr txBox="1"/>
          <p:nvPr/>
        </p:nvSpPr>
        <p:spPr>
          <a:xfrm>
            <a:off x="1068635" y="605079"/>
            <a:ext cx="10388905" cy="646331"/>
          </a:xfrm>
          <a:prstGeom prst="rect">
            <a:avLst/>
          </a:prstGeom>
          <a:noFill/>
        </p:spPr>
        <p:txBody>
          <a:bodyPr wrap="square" rtlCol="0">
            <a:spAutoFit/>
          </a:bodyPr>
          <a:lstStyle/>
          <a:p>
            <a:endParaRPr lang="en-US" sz="3600" dirty="0">
              <a:solidFill>
                <a:schemeClr val="bg1"/>
              </a:solidFill>
              <a:latin typeface="Papyrus" panose="020B0602040200020303" pitchFamily="34" charset="77"/>
            </a:endParaRPr>
          </a:p>
        </p:txBody>
      </p:sp>
      <p:sp>
        <p:nvSpPr>
          <p:cNvPr id="2" name="TextBox 1">
            <a:extLst>
              <a:ext uri="{FF2B5EF4-FFF2-40B4-BE49-F238E27FC236}">
                <a16:creationId xmlns:a16="http://schemas.microsoft.com/office/drawing/2014/main" id="{CDC70E11-1D6A-A886-C391-B0E3CE0A89E2}"/>
              </a:ext>
            </a:extLst>
          </p:cNvPr>
          <p:cNvSpPr txBox="1"/>
          <p:nvPr/>
        </p:nvSpPr>
        <p:spPr>
          <a:xfrm>
            <a:off x="1463404" y="1043259"/>
            <a:ext cx="9599365" cy="5201424"/>
          </a:xfrm>
          <a:prstGeom prst="rect">
            <a:avLst/>
          </a:prstGeom>
          <a:solidFill>
            <a:schemeClr val="bg1"/>
          </a:solidFill>
        </p:spPr>
        <p:txBody>
          <a:bodyPr wrap="square" rtlCol="0">
            <a:spAutoFit/>
          </a:bodyPr>
          <a:lstStyle/>
          <a:p>
            <a:r>
              <a:rPr lang="en-US" sz="2400" dirty="0">
                <a:latin typeface="Papyrus" panose="020B0602040200020303" pitchFamily="34" charset="77"/>
              </a:rPr>
              <a:t>                      </a:t>
            </a:r>
            <a:r>
              <a:rPr lang="en-US" sz="3600" dirty="0">
                <a:latin typeface="Papyrus" panose="020B0602040200020303" pitchFamily="34" charset="77"/>
              </a:rPr>
              <a:t>Hear the Word of the Lord </a:t>
            </a:r>
          </a:p>
          <a:p>
            <a:r>
              <a:rPr lang="en-US" sz="3600" dirty="0">
                <a:latin typeface="Papyrus" panose="020B0602040200020303" pitchFamily="34" charset="77"/>
              </a:rPr>
              <a:t> “</a:t>
            </a:r>
            <a:r>
              <a:rPr lang="en-US" sz="2800" dirty="0">
                <a:latin typeface="Papyrus" panose="020B0602040200020303" pitchFamily="34" charset="77"/>
              </a:rPr>
              <a:t>When they cry Peace and Safety, Destruction Comes”</a:t>
            </a:r>
          </a:p>
          <a:p>
            <a:r>
              <a:rPr lang="en-US" sz="3600" dirty="0">
                <a:latin typeface="Papyrus" panose="020B0602040200020303" pitchFamily="34" charset="77"/>
              </a:rPr>
              <a:t> </a:t>
            </a:r>
            <a:endParaRPr lang="en-US" sz="3200" dirty="0">
              <a:latin typeface="Papyrus" panose="020B0602040200020303" pitchFamily="34" charset="77"/>
            </a:endParaRPr>
          </a:p>
          <a:p>
            <a:pPr algn="ctr"/>
            <a:r>
              <a:rPr lang="en-US" sz="3200" dirty="0">
                <a:latin typeface="Papyrus" panose="020B0602040200020303" pitchFamily="34" charset="77"/>
              </a:rPr>
              <a:t>Ezekiel 7:25; 13:10;</a:t>
            </a:r>
          </a:p>
          <a:p>
            <a:pPr algn="ctr"/>
            <a:r>
              <a:rPr lang="en-US" sz="3200" dirty="0">
                <a:latin typeface="Papyrus" panose="020B0602040200020303" pitchFamily="34" charset="77"/>
              </a:rPr>
              <a:t>Jeremiah 4:10; 6:13-14; 8:9; 14:19</a:t>
            </a:r>
          </a:p>
          <a:p>
            <a:pPr algn="ctr"/>
            <a:r>
              <a:rPr lang="en-US" sz="3200" dirty="0">
                <a:latin typeface="Papyrus" panose="020B0602040200020303" pitchFamily="34" charset="77"/>
              </a:rPr>
              <a:t>Daniel 8:25;</a:t>
            </a:r>
          </a:p>
          <a:p>
            <a:pPr algn="ctr"/>
            <a:r>
              <a:rPr lang="en-US" sz="3200" dirty="0">
                <a:latin typeface="Papyrus" panose="020B0602040200020303" pitchFamily="34" charset="77"/>
              </a:rPr>
              <a:t>Micah 3:5</a:t>
            </a:r>
          </a:p>
          <a:p>
            <a:pPr algn="ctr"/>
            <a:r>
              <a:rPr lang="en-US" sz="3200" dirty="0">
                <a:latin typeface="Papyrus" panose="020B0602040200020303" pitchFamily="34" charset="77"/>
              </a:rPr>
              <a:t>Isaiah 48:22</a:t>
            </a:r>
          </a:p>
          <a:p>
            <a:pPr algn="ctr"/>
            <a:r>
              <a:rPr lang="en-US" sz="3200" dirty="0">
                <a:latin typeface="Papyrus" panose="020B0602040200020303" pitchFamily="34" charset="77"/>
              </a:rPr>
              <a:t>1 Thessalonians 5:3</a:t>
            </a:r>
          </a:p>
          <a:p>
            <a:pPr algn="ctr"/>
            <a:r>
              <a:rPr lang="en-US" sz="3200" dirty="0">
                <a:latin typeface="Papyrus" panose="020B0602040200020303" pitchFamily="34" charset="77"/>
              </a:rPr>
              <a:t>Revelation 6:4</a:t>
            </a:r>
          </a:p>
        </p:txBody>
      </p:sp>
    </p:spTree>
    <p:extLst>
      <p:ext uri="{BB962C8B-B14F-4D97-AF65-F5344CB8AC3E}">
        <p14:creationId xmlns:p14="http://schemas.microsoft.com/office/powerpoint/2010/main" val="17095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0BB0F02-B54C-F1D0-2875-881C385D0125}"/>
              </a:ext>
            </a:extLst>
          </p:cNvPr>
          <p:cNvSpPr txBox="1"/>
          <p:nvPr/>
        </p:nvSpPr>
        <p:spPr>
          <a:xfrm>
            <a:off x="1068635" y="605079"/>
            <a:ext cx="10388905" cy="646331"/>
          </a:xfrm>
          <a:prstGeom prst="rect">
            <a:avLst/>
          </a:prstGeom>
          <a:noFill/>
        </p:spPr>
        <p:txBody>
          <a:bodyPr wrap="square" rtlCol="0">
            <a:spAutoFit/>
          </a:bodyPr>
          <a:lstStyle/>
          <a:p>
            <a:endParaRPr lang="en-US" sz="3600" dirty="0">
              <a:solidFill>
                <a:schemeClr val="bg1"/>
              </a:solidFill>
              <a:latin typeface="Papyrus" panose="020B0602040200020303" pitchFamily="34" charset="77"/>
            </a:endParaRPr>
          </a:p>
        </p:txBody>
      </p:sp>
      <p:sp>
        <p:nvSpPr>
          <p:cNvPr id="2" name="TextBox 1">
            <a:extLst>
              <a:ext uri="{FF2B5EF4-FFF2-40B4-BE49-F238E27FC236}">
                <a16:creationId xmlns:a16="http://schemas.microsoft.com/office/drawing/2014/main" id="{CDC70E11-1D6A-A886-C391-B0E3CE0A89E2}"/>
              </a:ext>
            </a:extLst>
          </p:cNvPr>
          <p:cNvSpPr txBox="1"/>
          <p:nvPr/>
        </p:nvSpPr>
        <p:spPr>
          <a:xfrm>
            <a:off x="1326995" y="308191"/>
            <a:ext cx="9199757" cy="6063198"/>
          </a:xfrm>
          <a:prstGeom prst="rect">
            <a:avLst/>
          </a:prstGeom>
          <a:solidFill>
            <a:schemeClr val="bg1"/>
          </a:solidFill>
        </p:spPr>
        <p:txBody>
          <a:bodyPr wrap="square" rtlCol="0">
            <a:spAutoFit/>
          </a:bodyPr>
          <a:lstStyle/>
          <a:p>
            <a:r>
              <a:rPr lang="en-US" sz="2400" dirty="0">
                <a:latin typeface="Papyrus" panose="020B0602040200020303" pitchFamily="34" charset="77"/>
              </a:rPr>
              <a:t>     </a:t>
            </a:r>
            <a:r>
              <a:rPr lang="en-US" sz="2800" dirty="0">
                <a:latin typeface="Papyrus" panose="020B0602040200020303" pitchFamily="34" charset="77"/>
              </a:rPr>
              <a:t>God Promises Us Peace in Him       Jesus is Our Peace </a:t>
            </a:r>
          </a:p>
          <a:p>
            <a:pPr algn="ctr"/>
            <a:r>
              <a:rPr lang="en-US" sz="2400" dirty="0">
                <a:latin typeface="Papyrus" panose="020B0602040200020303" pitchFamily="34" charset="77"/>
              </a:rPr>
              <a:t>        Isaiah 26:3</a:t>
            </a:r>
          </a:p>
          <a:p>
            <a:pPr algn="ctr"/>
            <a:r>
              <a:rPr lang="en-US" sz="2400" dirty="0">
                <a:latin typeface="Papyrus" panose="020B0602040200020303" pitchFamily="34" charset="77"/>
              </a:rPr>
              <a:t>   Psalms 4:8;  122:6</a:t>
            </a:r>
          </a:p>
          <a:p>
            <a:pPr algn="ctr"/>
            <a:r>
              <a:rPr lang="en-US" sz="2400" dirty="0">
                <a:latin typeface="Papyrus" panose="020B0602040200020303" pitchFamily="34" charset="77"/>
              </a:rPr>
              <a:t>Proverbs 12:20    </a:t>
            </a:r>
          </a:p>
          <a:p>
            <a:pPr algn="ctr"/>
            <a:r>
              <a:rPr lang="en-US" sz="2400" dirty="0">
                <a:latin typeface="Papyrus" panose="020B0602040200020303" pitchFamily="34" charset="77"/>
              </a:rPr>
              <a:t>     Matthew 10:34-35.</a:t>
            </a:r>
          </a:p>
          <a:p>
            <a:pPr algn="ctr"/>
            <a:r>
              <a:rPr lang="en-US" sz="2400" dirty="0">
                <a:latin typeface="Papyrus" panose="020B0602040200020303" pitchFamily="34" charset="77"/>
              </a:rPr>
              <a:t>    John 14:27; 16:23; 16:33;   </a:t>
            </a:r>
          </a:p>
          <a:p>
            <a:pPr algn="ctr"/>
            <a:r>
              <a:rPr lang="en-US" sz="2400" dirty="0">
                <a:latin typeface="Papyrus" panose="020B0602040200020303" pitchFamily="34" charset="77"/>
              </a:rPr>
              <a:t> Romans 5:1; 10:15; 10:25; 14:7; 15:13</a:t>
            </a:r>
          </a:p>
          <a:p>
            <a:pPr algn="ctr"/>
            <a:r>
              <a:rPr lang="en-US" sz="2400" dirty="0">
                <a:latin typeface="Papyrus" panose="020B0602040200020303" pitchFamily="34" charset="77"/>
              </a:rPr>
              <a:t>         Galatians 5:22.       James 3:18   </a:t>
            </a:r>
          </a:p>
          <a:p>
            <a:pPr algn="ctr"/>
            <a:r>
              <a:rPr lang="en-US" sz="2400" dirty="0">
                <a:latin typeface="Papyrus" panose="020B0602040200020303" pitchFamily="34" charset="77"/>
              </a:rPr>
              <a:t>Ephesians 2:14-15; 4:3; 6:15</a:t>
            </a:r>
          </a:p>
          <a:p>
            <a:pPr algn="ctr"/>
            <a:r>
              <a:rPr lang="en-US" sz="2400" dirty="0">
                <a:latin typeface="Papyrus" panose="020B0602040200020303" pitchFamily="34" charset="77"/>
              </a:rPr>
              <a:t>   1 Thessalonians  5:23</a:t>
            </a:r>
          </a:p>
          <a:p>
            <a:pPr algn="ctr"/>
            <a:r>
              <a:rPr lang="en-US" sz="2400" dirty="0">
                <a:latin typeface="Papyrus" panose="020B0602040200020303" pitchFamily="34" charset="77"/>
              </a:rPr>
              <a:t>    2 Thessalonians 3:16</a:t>
            </a:r>
          </a:p>
          <a:p>
            <a:pPr algn="ctr"/>
            <a:r>
              <a:rPr lang="en-US" sz="2400" dirty="0">
                <a:latin typeface="Papyrus" panose="020B0602040200020303" pitchFamily="34" charset="77"/>
              </a:rPr>
              <a:t>Philippians 4:7-9      1 Peter 3:11</a:t>
            </a:r>
          </a:p>
          <a:p>
            <a:pPr algn="ctr"/>
            <a:r>
              <a:rPr lang="en-US" sz="2400" dirty="0">
                <a:latin typeface="Papyrus" panose="020B0602040200020303" pitchFamily="34" charset="77"/>
              </a:rPr>
              <a:t> Hebrews 12:14</a:t>
            </a:r>
          </a:p>
          <a:p>
            <a:pPr algn="ctr"/>
            <a:r>
              <a:rPr lang="en-US" sz="2400" dirty="0">
                <a:latin typeface="Papyrus" panose="020B0602040200020303" pitchFamily="34" charset="77"/>
              </a:rPr>
              <a:t>1 Corinthians 14:33</a:t>
            </a:r>
          </a:p>
          <a:p>
            <a:pPr algn="ctr"/>
            <a:r>
              <a:rPr lang="en-US" sz="2400" dirty="0">
                <a:latin typeface="Papyrus" panose="020B0602040200020303" pitchFamily="34" charset="77"/>
              </a:rPr>
              <a:t>2 Corinthians 13:11</a:t>
            </a:r>
          </a:p>
          <a:p>
            <a:pPr algn="ctr"/>
            <a:r>
              <a:rPr lang="en-US" sz="2400" dirty="0">
                <a:latin typeface="Papyrus" panose="020B0602040200020303" pitchFamily="34" charset="77"/>
              </a:rPr>
              <a:t> Colossians 1:20; 3:15 </a:t>
            </a:r>
          </a:p>
        </p:txBody>
      </p:sp>
    </p:spTree>
    <p:extLst>
      <p:ext uri="{BB962C8B-B14F-4D97-AF65-F5344CB8AC3E}">
        <p14:creationId xmlns:p14="http://schemas.microsoft.com/office/powerpoint/2010/main" val="403207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s</a:t>
            </a:r>
          </a:p>
        </p:txBody>
      </p:sp>
      <p:pic>
        <p:nvPicPr>
          <p:cNvPr id="5" name="Picture 4" descr="A stone wall with a gold dome and a building&#10;&#10;Description automatically generated">
            <a:extLst>
              <a:ext uri="{FF2B5EF4-FFF2-40B4-BE49-F238E27FC236}">
                <a16:creationId xmlns:a16="http://schemas.microsoft.com/office/drawing/2014/main" id="{1F9CD65A-22A6-9D75-FE30-28CDEB13AD93}"/>
              </a:ext>
            </a:extLst>
          </p:cNvPr>
          <p:cNvPicPr>
            <a:picLocks noChangeAspect="1"/>
          </p:cNvPicPr>
          <p:nvPr/>
        </p:nvPicPr>
        <p:blipFill>
          <a:blip r:embed="rId2"/>
          <a:stretch>
            <a:fillRect/>
          </a:stretch>
        </p:blipFill>
        <p:spPr>
          <a:xfrm>
            <a:off x="3847318" y="615708"/>
            <a:ext cx="8344682" cy="3161162"/>
          </a:xfrm>
          <a:prstGeom prst="rect">
            <a:avLst/>
          </a:prstGeom>
        </p:spPr>
      </p:pic>
      <p:pic>
        <p:nvPicPr>
          <p:cNvPr id="9" name="Picture 8" descr="A person with a beard&#10;&#10;Description automatically generated">
            <a:extLst>
              <a:ext uri="{FF2B5EF4-FFF2-40B4-BE49-F238E27FC236}">
                <a16:creationId xmlns:a16="http://schemas.microsoft.com/office/drawing/2014/main" id="{DD9D6574-1F72-2C86-A99C-033FDCEF49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59" b="97246" l="800" r="90000">
                        <a14:foregroundMark x1="24800" y1="3270" x2="22400" y2="21343"/>
                        <a14:foregroundMark x1="22400" y1="21343" x2="18533" y2="28571"/>
                        <a14:foregroundMark x1="18533" y1="28571" x2="12800" y2="34079"/>
                        <a14:foregroundMark x1="12800" y1="34079" x2="12667" y2="72633"/>
                        <a14:foregroundMark x1="12667" y1="72633" x2="800" y2="91738"/>
                        <a14:foregroundMark x1="25067" y1="3959" x2="19733" y2="20138"/>
                        <a14:foregroundMark x1="62800" y1="79346" x2="69467" y2="82960"/>
                        <a14:foregroundMark x1="69467" y1="82960" x2="77067" y2="96386"/>
                        <a14:foregroundMark x1="55200" y1="86919" x2="53467" y2="95525"/>
                        <a14:foregroundMark x1="53467" y1="95525" x2="16800" y2="97246"/>
                      </a14:backgroundRemoval>
                    </a14:imgEffect>
                  </a14:imgLayer>
                </a14:imgProps>
              </a:ext>
            </a:extLst>
          </a:blip>
          <a:stretch>
            <a:fillRect/>
          </a:stretch>
        </p:blipFill>
        <p:spPr>
          <a:xfrm>
            <a:off x="0" y="58559"/>
            <a:ext cx="5984460" cy="4632100"/>
          </a:xfrm>
          <a:prstGeom prst="rect">
            <a:avLst/>
          </a:prstGeom>
        </p:spPr>
      </p:pic>
      <p:sp>
        <p:nvSpPr>
          <p:cNvPr id="10" name="TextBox 9">
            <a:extLst>
              <a:ext uri="{FF2B5EF4-FFF2-40B4-BE49-F238E27FC236}">
                <a16:creationId xmlns:a16="http://schemas.microsoft.com/office/drawing/2014/main" id="{48E2AA54-F8B4-83A9-79BB-44011DBF0B13}"/>
              </a:ext>
            </a:extLst>
          </p:cNvPr>
          <p:cNvSpPr txBox="1"/>
          <p:nvPr/>
        </p:nvSpPr>
        <p:spPr>
          <a:xfrm>
            <a:off x="238540" y="5821918"/>
            <a:ext cx="11570602" cy="461665"/>
          </a:xfrm>
          <a:prstGeom prst="rect">
            <a:avLst/>
          </a:prstGeom>
          <a:solidFill>
            <a:schemeClr val="bg1"/>
          </a:solidFill>
        </p:spPr>
        <p:txBody>
          <a:bodyPr wrap="square" rtlCol="0">
            <a:spAutoFit/>
          </a:bodyPr>
          <a:lstStyle/>
          <a:p>
            <a:r>
              <a:rPr lang="en-US" sz="2400" dirty="0">
                <a:latin typeface="Papyrus" panose="020B0602040200020303" pitchFamily="34" charset="77"/>
              </a:rPr>
              <a:t>There will be NO Peace in the Middle East  Until Jesus Comes as the Prince of Peace</a:t>
            </a:r>
          </a:p>
        </p:txBody>
      </p:sp>
      <p:sp>
        <p:nvSpPr>
          <p:cNvPr id="11" name="TextBox 10">
            <a:extLst>
              <a:ext uri="{FF2B5EF4-FFF2-40B4-BE49-F238E27FC236}">
                <a16:creationId xmlns:a16="http://schemas.microsoft.com/office/drawing/2014/main" id="{65ED8E41-AF44-0202-CB9A-D36D05BCA962}"/>
              </a:ext>
            </a:extLst>
          </p:cNvPr>
          <p:cNvSpPr txBox="1"/>
          <p:nvPr/>
        </p:nvSpPr>
        <p:spPr>
          <a:xfrm>
            <a:off x="5735986" y="4690659"/>
            <a:ext cx="5897218" cy="830997"/>
          </a:xfrm>
          <a:prstGeom prst="rect">
            <a:avLst/>
          </a:prstGeom>
          <a:solidFill>
            <a:schemeClr val="bg1"/>
          </a:solidFill>
        </p:spPr>
        <p:txBody>
          <a:bodyPr wrap="square" rtlCol="0">
            <a:spAutoFit/>
          </a:bodyPr>
          <a:lstStyle/>
          <a:p>
            <a:r>
              <a:rPr lang="en-US" sz="2400" dirty="0">
                <a:latin typeface="Papyrus" panose="020B0602040200020303" pitchFamily="34" charset="77"/>
              </a:rPr>
              <a:t>When we Pray for the Peace of Jerusalem</a:t>
            </a:r>
          </a:p>
          <a:p>
            <a:r>
              <a:rPr lang="en-US" sz="2400" dirty="0">
                <a:latin typeface="Papyrus" panose="020B0602040200020303" pitchFamily="34" charset="77"/>
              </a:rPr>
              <a:t>We are praying for the Messiah to Come</a:t>
            </a:r>
          </a:p>
        </p:txBody>
      </p:sp>
    </p:spTree>
    <p:extLst>
      <p:ext uri="{BB962C8B-B14F-4D97-AF65-F5344CB8AC3E}">
        <p14:creationId xmlns:p14="http://schemas.microsoft.com/office/powerpoint/2010/main" val="72398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 name="Picture 2" descr="A group of soldiers standing in front of a tank&#10;&#10;Description automatically generated">
            <a:extLst>
              <a:ext uri="{FF2B5EF4-FFF2-40B4-BE49-F238E27FC236}">
                <a16:creationId xmlns:a16="http://schemas.microsoft.com/office/drawing/2014/main" id="{2B54BCFE-3449-0DFE-E2CC-1417C636F268}"/>
              </a:ext>
            </a:extLst>
          </p:cNvPr>
          <p:cNvPicPr>
            <a:picLocks noChangeAspect="1"/>
          </p:cNvPicPr>
          <p:nvPr/>
        </p:nvPicPr>
        <p:blipFill>
          <a:blip r:embed="rId2"/>
          <a:stretch>
            <a:fillRect/>
          </a:stretch>
        </p:blipFill>
        <p:spPr>
          <a:xfrm>
            <a:off x="954154" y="845978"/>
            <a:ext cx="10018645" cy="5635487"/>
          </a:xfrm>
          <a:prstGeom prst="rect">
            <a:avLst/>
          </a:prstGeom>
        </p:spPr>
      </p:pic>
      <p:sp>
        <p:nvSpPr>
          <p:cNvPr id="5" name="TextBox 4">
            <a:extLst>
              <a:ext uri="{FF2B5EF4-FFF2-40B4-BE49-F238E27FC236}">
                <a16:creationId xmlns:a16="http://schemas.microsoft.com/office/drawing/2014/main" id="{088B13C2-AE59-989D-DC92-EB3DBA67C77A}"/>
              </a:ext>
            </a:extLst>
          </p:cNvPr>
          <p:cNvSpPr txBox="1"/>
          <p:nvPr/>
        </p:nvSpPr>
        <p:spPr>
          <a:xfrm>
            <a:off x="954153" y="376535"/>
            <a:ext cx="10018645" cy="469443"/>
          </a:xfrm>
          <a:prstGeom prst="rect">
            <a:avLst/>
          </a:prstGeom>
          <a:solidFill>
            <a:schemeClr val="bg1"/>
          </a:solidFill>
        </p:spPr>
        <p:txBody>
          <a:bodyPr wrap="square" rtlCol="0">
            <a:spAutoFit/>
          </a:bodyPr>
          <a:lstStyle/>
          <a:p>
            <a:r>
              <a:rPr lang="en-US" sz="2400" dirty="0">
                <a:latin typeface="Papyrus" panose="020B0602040200020303" pitchFamily="34" charset="77"/>
              </a:rPr>
              <a:t>        Is a Middle East Peace Treaty Coming to End  Israel’s 2023 War?</a:t>
            </a:r>
          </a:p>
        </p:txBody>
      </p:sp>
    </p:spTree>
    <p:extLst>
      <p:ext uri="{BB962C8B-B14F-4D97-AF65-F5344CB8AC3E}">
        <p14:creationId xmlns:p14="http://schemas.microsoft.com/office/powerpoint/2010/main" val="285935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0" name="Picture 9" descr="A group of people holding a banner&#10;&#10;Description automatically generated">
            <a:extLst>
              <a:ext uri="{FF2B5EF4-FFF2-40B4-BE49-F238E27FC236}">
                <a16:creationId xmlns:a16="http://schemas.microsoft.com/office/drawing/2014/main" id="{40A816DA-2EFB-9FE2-7C5F-A0B5C48AB14F}"/>
              </a:ext>
            </a:extLst>
          </p:cNvPr>
          <p:cNvPicPr>
            <a:picLocks noChangeAspect="1"/>
          </p:cNvPicPr>
          <p:nvPr/>
        </p:nvPicPr>
        <p:blipFill rotWithShape="1">
          <a:blip r:embed="rId2"/>
          <a:srcRect t="5369" b="8908"/>
          <a:stretch/>
        </p:blipFill>
        <p:spPr>
          <a:xfrm>
            <a:off x="549965" y="997105"/>
            <a:ext cx="11257722" cy="5420385"/>
          </a:xfrm>
          <a:prstGeom prst="rect">
            <a:avLst/>
          </a:prstGeom>
          <a:noFill/>
        </p:spPr>
      </p:pic>
      <p:sp>
        <p:nvSpPr>
          <p:cNvPr id="11" name="TextBox 10">
            <a:extLst>
              <a:ext uri="{FF2B5EF4-FFF2-40B4-BE49-F238E27FC236}">
                <a16:creationId xmlns:a16="http://schemas.microsoft.com/office/drawing/2014/main" id="{2DC94815-1A25-1970-5419-1D616C789CAB}"/>
              </a:ext>
            </a:extLst>
          </p:cNvPr>
          <p:cNvSpPr txBox="1"/>
          <p:nvPr/>
        </p:nvSpPr>
        <p:spPr>
          <a:xfrm>
            <a:off x="549965" y="504662"/>
            <a:ext cx="11257722" cy="492443"/>
          </a:xfrm>
          <a:prstGeom prst="rect">
            <a:avLst/>
          </a:prstGeom>
          <a:solidFill>
            <a:schemeClr val="bg1"/>
          </a:solidFill>
        </p:spPr>
        <p:txBody>
          <a:bodyPr wrap="square" rtlCol="0">
            <a:spAutoFit/>
          </a:bodyPr>
          <a:lstStyle/>
          <a:p>
            <a:r>
              <a:rPr lang="en-US" sz="2600" dirty="0">
                <a:latin typeface="Papyrus" panose="020B0602040200020303" pitchFamily="34" charset="77"/>
              </a:rPr>
              <a:t>Already Leaders of Nations, of Churches, of Finance are Demanding Peace </a:t>
            </a:r>
          </a:p>
        </p:txBody>
      </p:sp>
    </p:spTree>
    <p:extLst>
      <p:ext uri="{BB962C8B-B14F-4D97-AF65-F5344CB8AC3E}">
        <p14:creationId xmlns:p14="http://schemas.microsoft.com/office/powerpoint/2010/main" val="209718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BB0F02-B54C-F1D0-2875-881C385D0125}"/>
              </a:ext>
            </a:extLst>
          </p:cNvPr>
          <p:cNvSpPr txBox="1"/>
          <p:nvPr/>
        </p:nvSpPr>
        <p:spPr>
          <a:xfrm>
            <a:off x="1068635" y="605079"/>
            <a:ext cx="10388905" cy="646331"/>
          </a:xfrm>
          <a:prstGeom prst="rect">
            <a:avLst/>
          </a:prstGeom>
          <a:noFill/>
        </p:spPr>
        <p:txBody>
          <a:bodyPr wrap="square" rtlCol="0">
            <a:spAutoFit/>
          </a:bodyPr>
          <a:lstStyle/>
          <a:p>
            <a:endParaRPr lang="en-US" sz="3600" dirty="0">
              <a:solidFill>
                <a:schemeClr val="bg1"/>
              </a:solidFill>
              <a:latin typeface="Papyrus" panose="020B0602040200020303" pitchFamily="34" charset="77"/>
            </a:endParaRPr>
          </a:p>
        </p:txBody>
      </p:sp>
      <p:sp>
        <p:nvSpPr>
          <p:cNvPr id="2" name="TextBox 1">
            <a:extLst>
              <a:ext uri="{FF2B5EF4-FFF2-40B4-BE49-F238E27FC236}">
                <a16:creationId xmlns:a16="http://schemas.microsoft.com/office/drawing/2014/main" id="{E5DD8658-4F1C-88B8-B100-B0811AA5DF41}"/>
              </a:ext>
            </a:extLst>
          </p:cNvPr>
          <p:cNvSpPr txBox="1"/>
          <p:nvPr/>
        </p:nvSpPr>
        <p:spPr>
          <a:xfrm>
            <a:off x="2253578" y="220567"/>
            <a:ext cx="6561809" cy="523220"/>
          </a:xfrm>
          <a:prstGeom prst="rect">
            <a:avLst/>
          </a:prstGeom>
          <a:solidFill>
            <a:schemeClr val="bg1"/>
          </a:solidFill>
        </p:spPr>
        <p:txBody>
          <a:bodyPr wrap="square" rtlCol="0">
            <a:spAutoFit/>
          </a:bodyPr>
          <a:lstStyle/>
          <a:p>
            <a:r>
              <a:rPr lang="en-US" sz="2800" dirty="0">
                <a:latin typeface="Papyrus" panose="020B0602040200020303" pitchFamily="34" charset="77"/>
              </a:rPr>
              <a:t>Has Land for Peace in Israel Ever Work?</a:t>
            </a:r>
          </a:p>
        </p:txBody>
      </p:sp>
      <p:pic>
        <p:nvPicPr>
          <p:cNvPr id="5" name="Picture 4" descr="A map of israel with different colors&#10;&#10;Description automatically generated">
            <a:extLst>
              <a:ext uri="{FF2B5EF4-FFF2-40B4-BE49-F238E27FC236}">
                <a16:creationId xmlns:a16="http://schemas.microsoft.com/office/drawing/2014/main" id="{BAC64C15-8D77-2D9E-F4F9-F32C9AF11DB4}"/>
              </a:ext>
            </a:extLst>
          </p:cNvPr>
          <p:cNvPicPr>
            <a:picLocks noChangeAspect="1"/>
          </p:cNvPicPr>
          <p:nvPr/>
        </p:nvPicPr>
        <p:blipFill>
          <a:blip r:embed="rId2"/>
          <a:stretch>
            <a:fillRect/>
          </a:stretch>
        </p:blipFill>
        <p:spPr>
          <a:xfrm>
            <a:off x="848139" y="884197"/>
            <a:ext cx="10609401" cy="5973803"/>
          </a:xfrm>
          <a:prstGeom prst="rect">
            <a:avLst/>
          </a:prstGeom>
        </p:spPr>
      </p:pic>
    </p:spTree>
    <p:extLst>
      <p:ext uri="{BB962C8B-B14F-4D97-AF65-F5344CB8AC3E}">
        <p14:creationId xmlns:p14="http://schemas.microsoft.com/office/powerpoint/2010/main" val="147449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BB0F02-B54C-F1D0-2875-881C385D0125}"/>
              </a:ext>
            </a:extLst>
          </p:cNvPr>
          <p:cNvSpPr txBox="1"/>
          <p:nvPr/>
        </p:nvSpPr>
        <p:spPr>
          <a:xfrm>
            <a:off x="1068635" y="605079"/>
            <a:ext cx="10388905" cy="646331"/>
          </a:xfrm>
          <a:prstGeom prst="rect">
            <a:avLst/>
          </a:prstGeom>
          <a:noFill/>
        </p:spPr>
        <p:txBody>
          <a:bodyPr wrap="square" rtlCol="0">
            <a:spAutoFit/>
          </a:bodyPr>
          <a:lstStyle/>
          <a:p>
            <a:endParaRPr lang="en-US" sz="3600" dirty="0">
              <a:solidFill>
                <a:schemeClr val="bg1"/>
              </a:solidFill>
              <a:latin typeface="Papyrus" panose="020B0602040200020303" pitchFamily="34" charset="77"/>
            </a:endParaRPr>
          </a:p>
        </p:txBody>
      </p:sp>
      <p:pic>
        <p:nvPicPr>
          <p:cNvPr id="6" name="Picture 5">
            <a:extLst>
              <a:ext uri="{FF2B5EF4-FFF2-40B4-BE49-F238E27FC236}">
                <a16:creationId xmlns:a16="http://schemas.microsoft.com/office/drawing/2014/main" id="{EB501BD8-9C52-32A1-4ECA-0AE78929479C}"/>
              </a:ext>
            </a:extLst>
          </p:cNvPr>
          <p:cNvPicPr>
            <a:picLocks noChangeAspect="1"/>
          </p:cNvPicPr>
          <p:nvPr/>
        </p:nvPicPr>
        <p:blipFill>
          <a:blip r:embed="rId2"/>
          <a:stretch>
            <a:fillRect/>
          </a:stretch>
        </p:blipFill>
        <p:spPr>
          <a:xfrm>
            <a:off x="448168" y="0"/>
            <a:ext cx="6755520" cy="6858000"/>
          </a:xfrm>
          <a:prstGeom prst="rect">
            <a:avLst/>
          </a:prstGeom>
        </p:spPr>
      </p:pic>
      <p:pic>
        <p:nvPicPr>
          <p:cNvPr id="9" name="Picture 8" descr="A person holding a sign&#10;&#10;Description automatically generated">
            <a:extLst>
              <a:ext uri="{FF2B5EF4-FFF2-40B4-BE49-F238E27FC236}">
                <a16:creationId xmlns:a16="http://schemas.microsoft.com/office/drawing/2014/main" id="{CC7BEF69-58A9-11AF-2E07-5DC4F2081A03}"/>
              </a:ext>
            </a:extLst>
          </p:cNvPr>
          <p:cNvPicPr>
            <a:picLocks noChangeAspect="1"/>
          </p:cNvPicPr>
          <p:nvPr/>
        </p:nvPicPr>
        <p:blipFill>
          <a:blip r:embed="rId3"/>
          <a:stretch>
            <a:fillRect/>
          </a:stretch>
        </p:blipFill>
        <p:spPr>
          <a:xfrm>
            <a:off x="7766871" y="928244"/>
            <a:ext cx="3771438" cy="5054504"/>
          </a:xfrm>
          <a:prstGeom prst="rect">
            <a:avLst/>
          </a:prstGeom>
        </p:spPr>
      </p:pic>
    </p:spTree>
    <p:extLst>
      <p:ext uri="{BB962C8B-B14F-4D97-AF65-F5344CB8AC3E}">
        <p14:creationId xmlns:p14="http://schemas.microsoft.com/office/powerpoint/2010/main" val="15499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BB0F02-B54C-F1D0-2875-881C385D0125}"/>
              </a:ext>
            </a:extLst>
          </p:cNvPr>
          <p:cNvSpPr txBox="1"/>
          <p:nvPr/>
        </p:nvSpPr>
        <p:spPr>
          <a:xfrm>
            <a:off x="1068635" y="605079"/>
            <a:ext cx="10388905" cy="646331"/>
          </a:xfrm>
          <a:prstGeom prst="rect">
            <a:avLst/>
          </a:prstGeom>
          <a:noFill/>
        </p:spPr>
        <p:txBody>
          <a:bodyPr wrap="square" rtlCol="0">
            <a:spAutoFit/>
          </a:bodyPr>
          <a:lstStyle/>
          <a:p>
            <a:endParaRPr lang="en-US" sz="3600" dirty="0">
              <a:solidFill>
                <a:schemeClr val="bg1"/>
              </a:solidFill>
              <a:latin typeface="Papyrus" panose="020B0602040200020303" pitchFamily="34" charset="77"/>
            </a:endParaRPr>
          </a:p>
        </p:txBody>
      </p:sp>
      <p:pic>
        <p:nvPicPr>
          <p:cNvPr id="3" name="Picture 2" descr="Cartoon of a cartoon of men standing on a telescope&#10;&#10;Description automatically generated">
            <a:extLst>
              <a:ext uri="{FF2B5EF4-FFF2-40B4-BE49-F238E27FC236}">
                <a16:creationId xmlns:a16="http://schemas.microsoft.com/office/drawing/2014/main" id="{2CDD7F4D-6E5C-0860-1D21-754C9F442227}"/>
              </a:ext>
            </a:extLst>
          </p:cNvPr>
          <p:cNvPicPr>
            <a:picLocks noChangeAspect="1"/>
          </p:cNvPicPr>
          <p:nvPr/>
        </p:nvPicPr>
        <p:blipFill rotWithShape="1">
          <a:blip r:embed="rId2"/>
          <a:srcRect l="1987" t="3237" r="2213" b="3484"/>
          <a:stretch/>
        </p:blipFill>
        <p:spPr>
          <a:xfrm>
            <a:off x="734460" y="0"/>
            <a:ext cx="10774810" cy="6858000"/>
          </a:xfrm>
          <a:prstGeom prst="rect">
            <a:avLst/>
          </a:prstGeom>
        </p:spPr>
      </p:pic>
    </p:spTree>
    <p:extLst>
      <p:ext uri="{BB962C8B-B14F-4D97-AF65-F5344CB8AC3E}">
        <p14:creationId xmlns:p14="http://schemas.microsoft.com/office/powerpoint/2010/main" val="26028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BB0F02-B54C-F1D0-2875-881C385D0125}"/>
              </a:ext>
            </a:extLst>
          </p:cNvPr>
          <p:cNvSpPr txBox="1"/>
          <p:nvPr/>
        </p:nvSpPr>
        <p:spPr>
          <a:xfrm>
            <a:off x="1068635" y="605079"/>
            <a:ext cx="10388905" cy="646331"/>
          </a:xfrm>
          <a:prstGeom prst="rect">
            <a:avLst/>
          </a:prstGeom>
          <a:noFill/>
        </p:spPr>
        <p:txBody>
          <a:bodyPr wrap="square" rtlCol="0">
            <a:spAutoFit/>
          </a:bodyPr>
          <a:lstStyle/>
          <a:p>
            <a:endParaRPr lang="en-US" sz="3600" dirty="0">
              <a:solidFill>
                <a:schemeClr val="bg1"/>
              </a:solidFill>
              <a:latin typeface="Papyrus" panose="020B0602040200020303" pitchFamily="34" charset="77"/>
            </a:endParaRPr>
          </a:p>
        </p:txBody>
      </p:sp>
      <p:sp>
        <p:nvSpPr>
          <p:cNvPr id="2" name="TextBox 1">
            <a:extLst>
              <a:ext uri="{FF2B5EF4-FFF2-40B4-BE49-F238E27FC236}">
                <a16:creationId xmlns:a16="http://schemas.microsoft.com/office/drawing/2014/main" id="{B842C324-E55E-0DDE-C9C2-79089D80DDB0}"/>
              </a:ext>
            </a:extLst>
          </p:cNvPr>
          <p:cNvSpPr txBox="1"/>
          <p:nvPr/>
        </p:nvSpPr>
        <p:spPr>
          <a:xfrm>
            <a:off x="1068635" y="443948"/>
            <a:ext cx="8800194" cy="646331"/>
          </a:xfrm>
          <a:prstGeom prst="rect">
            <a:avLst/>
          </a:prstGeom>
          <a:solidFill>
            <a:schemeClr val="bg1"/>
          </a:solidFill>
        </p:spPr>
        <p:txBody>
          <a:bodyPr wrap="square" rtlCol="0">
            <a:spAutoFit/>
          </a:bodyPr>
          <a:lstStyle/>
          <a:p>
            <a:r>
              <a:rPr lang="en-US" sz="3600" dirty="0">
                <a:latin typeface="Papyrus" panose="020B0602040200020303" pitchFamily="34" charset="77"/>
              </a:rPr>
              <a:t>What Does GOD say About Israel’s Land? </a:t>
            </a:r>
          </a:p>
        </p:txBody>
      </p:sp>
      <p:pic>
        <p:nvPicPr>
          <p:cNvPr id="5" name="Picture 4" descr="A landscape with trees and a city in the background&#10;&#10;Description automatically generated">
            <a:extLst>
              <a:ext uri="{FF2B5EF4-FFF2-40B4-BE49-F238E27FC236}">
                <a16:creationId xmlns:a16="http://schemas.microsoft.com/office/drawing/2014/main" id="{075FB499-27F6-A0A7-F860-3DF953BB2F23}"/>
              </a:ext>
            </a:extLst>
          </p:cNvPr>
          <p:cNvPicPr>
            <a:picLocks noChangeAspect="1"/>
          </p:cNvPicPr>
          <p:nvPr/>
        </p:nvPicPr>
        <p:blipFill>
          <a:blip r:embed="rId2"/>
          <a:stretch>
            <a:fillRect/>
          </a:stretch>
        </p:blipFill>
        <p:spPr>
          <a:xfrm>
            <a:off x="-41998" y="1369494"/>
            <a:ext cx="12143813" cy="5044558"/>
          </a:xfrm>
          <a:prstGeom prst="rect">
            <a:avLst/>
          </a:prstGeom>
        </p:spPr>
      </p:pic>
    </p:spTree>
    <p:extLst>
      <p:ext uri="{BB962C8B-B14F-4D97-AF65-F5344CB8AC3E}">
        <p14:creationId xmlns:p14="http://schemas.microsoft.com/office/powerpoint/2010/main" val="42222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3A86D280-0D0A-B994-E706-A7C7E9F4E0F4}"/>
              </a:ext>
            </a:extLst>
          </p:cNvPr>
          <p:cNvSpPr>
            <a:spLocks noChangeArrowheads="1"/>
          </p:cNvSpPr>
          <p:nvPr/>
        </p:nvSpPr>
        <p:spPr bwMode="auto">
          <a:xfrm>
            <a:off x="0" y="0"/>
            <a:ext cx="12192000" cy="7162800"/>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59394" name="Picture 5">
            <a:extLst>
              <a:ext uri="{FF2B5EF4-FFF2-40B4-BE49-F238E27FC236}">
                <a16:creationId xmlns:a16="http://schemas.microsoft.com/office/drawing/2014/main" id="{17107B93-D408-BB70-F55F-E470F9278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0DB4E79-8D10-6D34-2924-6C58F9CFE051}"/>
              </a:ext>
            </a:extLst>
          </p:cNvPr>
          <p:cNvSpPr txBox="1"/>
          <p:nvPr/>
        </p:nvSpPr>
        <p:spPr>
          <a:xfrm>
            <a:off x="1235458" y="166477"/>
            <a:ext cx="9168630" cy="707886"/>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n-US" altLang="en-US" dirty="0">
                <a:solidFill>
                  <a:schemeClr val="tx1"/>
                </a:solidFill>
              </a:rPr>
              <a:t>Genesis 15:18  “To your descendants I give this Land from the River of Egypt to the great river, the Euphrates”        An Everlasting, Unconditional Covenant</a:t>
            </a:r>
          </a:p>
        </p:txBody>
      </p:sp>
      <p:sp>
        <p:nvSpPr>
          <p:cNvPr id="4" name="TextBox 3">
            <a:extLst>
              <a:ext uri="{FF2B5EF4-FFF2-40B4-BE49-F238E27FC236}">
                <a16:creationId xmlns:a16="http://schemas.microsoft.com/office/drawing/2014/main" id="{03B2B309-D40F-18D4-8478-4B2FC8AC4DFF}"/>
              </a:ext>
            </a:extLst>
          </p:cNvPr>
          <p:cNvSpPr txBox="1"/>
          <p:nvPr/>
        </p:nvSpPr>
        <p:spPr>
          <a:xfrm>
            <a:off x="1466545" y="6558067"/>
            <a:ext cx="9144000" cy="384175"/>
          </a:xfrm>
          <a:prstGeom prst="rect">
            <a:avLst/>
          </a:prstGeom>
          <a:solidFill>
            <a:schemeClr val="bg1"/>
          </a:solidFill>
        </p:spPr>
        <p:txBody>
          <a:bodyPr>
            <a:spAutoFit/>
          </a:bodyPr>
          <a:lstStyle/>
          <a:p>
            <a:pPr>
              <a:defRPr/>
            </a:pPr>
            <a:r>
              <a:rPr lang="en-US" sz="1900" dirty="0">
                <a:latin typeface="Papyrus" charset="0"/>
                <a:ea typeface="ＭＳ Ｐゴシック" charset="0"/>
              </a:rPr>
              <a:t>Genesis 12:7;  13:15;  24:7; 26:4; Deuteronomy 1:8; 11:24; 34:4;  Joshua 1:4;  Isaiah  27:12</a:t>
            </a:r>
          </a:p>
        </p:txBody>
      </p:sp>
      <p:pic>
        <p:nvPicPr>
          <p:cNvPr id="59397" name="Picture 4" descr="god-original-land-grant-of-israel-to-abraham.jpg">
            <a:extLst>
              <a:ext uri="{FF2B5EF4-FFF2-40B4-BE49-F238E27FC236}">
                <a16:creationId xmlns:a16="http://schemas.microsoft.com/office/drawing/2014/main" id="{09592FFB-FC85-01A0-C38A-0C9E7F26A2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170" y="862717"/>
            <a:ext cx="11023220" cy="558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E31C74-4987-214E-B846-915B8ED0D924}"/>
              </a:ext>
            </a:extLst>
          </p:cNvPr>
          <p:cNvSpPr/>
          <p:nvPr/>
        </p:nvSpPr>
        <p:spPr>
          <a:xfrm>
            <a:off x="0" y="0"/>
            <a:ext cx="12192000" cy="6858000"/>
          </a:xfrm>
          <a:prstGeom prst="rect">
            <a:avLst/>
          </a:prstGeom>
          <a:solidFill>
            <a:srgbClr val="0432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 name="Picture 2" descr="A map of israel with black text&#10;&#10;Description automatically generated">
            <a:extLst>
              <a:ext uri="{FF2B5EF4-FFF2-40B4-BE49-F238E27FC236}">
                <a16:creationId xmlns:a16="http://schemas.microsoft.com/office/drawing/2014/main" id="{186A49BD-DE09-489E-7F52-B503BCD60427}"/>
              </a:ext>
            </a:extLst>
          </p:cNvPr>
          <p:cNvPicPr>
            <a:picLocks noChangeAspect="1"/>
          </p:cNvPicPr>
          <p:nvPr/>
        </p:nvPicPr>
        <p:blipFill>
          <a:blip r:embed="rId2"/>
          <a:stretch>
            <a:fillRect/>
          </a:stretch>
        </p:blipFill>
        <p:spPr>
          <a:xfrm>
            <a:off x="504656" y="291001"/>
            <a:ext cx="11182687" cy="6275998"/>
          </a:xfrm>
          <a:prstGeom prst="rect">
            <a:avLst/>
          </a:prstGeom>
        </p:spPr>
      </p:pic>
      <p:sp>
        <p:nvSpPr>
          <p:cNvPr id="5" name="TextBox 4">
            <a:extLst>
              <a:ext uri="{FF2B5EF4-FFF2-40B4-BE49-F238E27FC236}">
                <a16:creationId xmlns:a16="http://schemas.microsoft.com/office/drawing/2014/main" id="{33FDE02F-A3ED-BEB9-284C-87B3E8198E3F}"/>
              </a:ext>
            </a:extLst>
          </p:cNvPr>
          <p:cNvSpPr txBox="1"/>
          <p:nvPr/>
        </p:nvSpPr>
        <p:spPr>
          <a:xfrm>
            <a:off x="683046" y="947451"/>
            <a:ext cx="3139807" cy="707886"/>
          </a:xfrm>
          <a:prstGeom prst="rect">
            <a:avLst/>
          </a:prstGeom>
          <a:noFill/>
        </p:spPr>
        <p:txBody>
          <a:bodyPr wrap="square" rtlCol="0">
            <a:spAutoFit/>
          </a:bodyPr>
          <a:lstStyle/>
          <a:p>
            <a:r>
              <a:rPr lang="en-US" sz="2000" dirty="0">
                <a:solidFill>
                  <a:schemeClr val="bg1"/>
                </a:solidFill>
                <a:latin typeface="Lucida Handwriting" panose="03010101010101010101" pitchFamily="66" charset="77"/>
              </a:rPr>
              <a:t>Proposed Peace Plan</a:t>
            </a:r>
          </a:p>
          <a:p>
            <a:r>
              <a:rPr lang="en-US" sz="2000" dirty="0">
                <a:solidFill>
                  <a:schemeClr val="bg1"/>
                </a:solidFill>
                <a:latin typeface="Lucida Handwriting" panose="03010101010101010101" pitchFamily="66" charset="77"/>
              </a:rPr>
              <a:t>              2023</a:t>
            </a:r>
          </a:p>
        </p:txBody>
      </p:sp>
    </p:spTree>
    <p:extLst>
      <p:ext uri="{BB962C8B-B14F-4D97-AF65-F5344CB8AC3E}">
        <p14:creationId xmlns:p14="http://schemas.microsoft.com/office/powerpoint/2010/main" val="2714559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601</Words>
  <Application>Microsoft Macintosh PowerPoint</Application>
  <PresentationFormat>Widescreen</PresentationFormat>
  <Paragraphs>71</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Lucida Handwriting</vt:lpstr>
      <vt:lpstr>Papyrus</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Bentley</dc:creator>
  <cp:lastModifiedBy>Cathy Bentley</cp:lastModifiedBy>
  <cp:revision>7</cp:revision>
  <dcterms:created xsi:type="dcterms:W3CDTF">2023-10-23T19:58:34Z</dcterms:created>
  <dcterms:modified xsi:type="dcterms:W3CDTF">2023-11-14T19:21:42Z</dcterms:modified>
</cp:coreProperties>
</file>