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10" r:id="rId2"/>
    <p:sldId id="257" r:id="rId3"/>
    <p:sldId id="263" r:id="rId4"/>
    <p:sldId id="299" r:id="rId5"/>
    <p:sldId id="264" r:id="rId6"/>
    <p:sldId id="298" r:id="rId7"/>
    <p:sldId id="300" r:id="rId8"/>
    <p:sldId id="265" r:id="rId9"/>
    <p:sldId id="301" r:id="rId10"/>
    <p:sldId id="266" r:id="rId11"/>
    <p:sldId id="306" r:id="rId12"/>
    <p:sldId id="267" r:id="rId13"/>
    <p:sldId id="268" r:id="rId14"/>
    <p:sldId id="269" r:id="rId15"/>
    <p:sldId id="273" r:id="rId16"/>
    <p:sldId id="274" r:id="rId17"/>
    <p:sldId id="285" r:id="rId18"/>
    <p:sldId id="271" r:id="rId19"/>
    <p:sldId id="272" r:id="rId20"/>
    <p:sldId id="275" r:id="rId21"/>
    <p:sldId id="297" r:id="rId22"/>
    <p:sldId id="284" r:id="rId23"/>
    <p:sldId id="278" r:id="rId24"/>
    <p:sldId id="279" r:id="rId25"/>
    <p:sldId id="280" r:id="rId26"/>
    <p:sldId id="281" r:id="rId27"/>
    <p:sldId id="282" r:id="rId28"/>
    <p:sldId id="277" r:id="rId29"/>
    <p:sldId id="286" r:id="rId30"/>
    <p:sldId id="295" r:id="rId31"/>
    <p:sldId id="287" r:id="rId32"/>
    <p:sldId id="294" r:id="rId33"/>
    <p:sldId id="293" r:id="rId34"/>
    <p:sldId id="288" r:id="rId35"/>
    <p:sldId id="290" r:id="rId36"/>
    <p:sldId id="291" r:id="rId37"/>
    <p:sldId id="289" r:id="rId38"/>
    <p:sldId id="296" r:id="rId39"/>
    <p:sldId id="25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9DC0-1998-7D43-A15E-6CF890CBEF78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D4D3-C93C-404F-84B5-EEFD6C2C46C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716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46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72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455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54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665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96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692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90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3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6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71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4673-B8E8-A94F-9F00-1C4FA49A5B6D}" type="datetimeFigureOut">
              <a:rPr lang="en-US" smtClean="0"/>
              <a:t>5/7/13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1121-B38E-0948-A441-FB174F8E045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0" y="666114"/>
            <a:ext cx="7477887" cy="5601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6258" y="690153"/>
            <a:ext cx="391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CCFFCC"/>
                </a:solidFill>
                <a:latin typeface="Papyrus"/>
                <a:cs typeface="Papyrus"/>
              </a:rPr>
              <a:t>Enemy</a:t>
            </a:r>
            <a:r>
              <a:rPr lang="es-ES_tradnl" sz="2800" dirty="0" smtClean="0">
                <a:solidFill>
                  <a:srgbClr val="CCFFCC"/>
                </a:solidFill>
                <a:latin typeface="Papyrus"/>
                <a:cs typeface="Papyrus"/>
              </a:rPr>
              <a:t> </a:t>
            </a:r>
            <a:r>
              <a:rPr lang="es-ES_tradnl" sz="2800" dirty="0" smtClean="0">
                <a:solidFill>
                  <a:srgbClr val="3366FF"/>
                </a:solidFill>
                <a:latin typeface="Papyrus"/>
                <a:cs typeface="Papyrus"/>
              </a:rPr>
              <a:t>Comes</a:t>
            </a:r>
            <a:r>
              <a:rPr lang="en-US" sz="2800" dirty="0" smtClean="0">
                <a:solidFill>
                  <a:srgbClr val="3366FF"/>
                </a:solidFill>
                <a:latin typeface="Papyrus"/>
                <a:cs typeface="Papyrus"/>
              </a:rPr>
              <a:t>….</a:t>
            </a:r>
            <a:endParaRPr lang="es-ES_tradnl" sz="2800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1960" y="4759958"/>
            <a:ext cx="3170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latin typeface="Papyrus"/>
                <a:cs typeface="Papyrus"/>
              </a:rPr>
              <a:t> </a:t>
            </a:r>
            <a:r>
              <a:rPr lang="es-ES_tradnl" sz="3200" dirty="0" smtClean="0">
                <a:latin typeface="Papyrus"/>
                <a:cs typeface="Papyrus"/>
              </a:rPr>
              <a:t>   </a:t>
            </a:r>
            <a:r>
              <a:rPr lang="en-US" sz="2800" dirty="0" smtClean="0">
                <a:solidFill>
                  <a:srgbClr val="CCFFCC"/>
                </a:solidFill>
                <a:latin typeface="Papyrus"/>
                <a:cs typeface="Papyrus"/>
              </a:rPr>
              <a:t>I</a:t>
            </a:r>
            <a:r>
              <a:rPr lang="es-ES_tradnl" sz="2800" dirty="0" err="1" smtClean="0">
                <a:solidFill>
                  <a:srgbClr val="CCFFCC"/>
                </a:solidFill>
                <a:latin typeface="Papyrus"/>
                <a:cs typeface="Papyrus"/>
              </a:rPr>
              <a:t>slam</a:t>
            </a:r>
            <a:r>
              <a:rPr lang="es-ES_tradnl" sz="2800" dirty="0" smtClean="0"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Papyrus"/>
                <a:cs typeface="Papyrus"/>
              </a:rPr>
              <a:t>is</a:t>
            </a:r>
            <a:r>
              <a:rPr lang="es-ES_tradnl" sz="28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8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</a:p>
          <a:p>
            <a:r>
              <a:rPr lang="es-ES_tradnl" sz="2800" dirty="0" err="1" smtClean="0">
                <a:solidFill>
                  <a:srgbClr val="3366FF"/>
                </a:solidFill>
                <a:latin typeface="Papyrus"/>
                <a:cs typeface="Papyrus"/>
              </a:rPr>
              <a:t>End</a:t>
            </a:r>
            <a:r>
              <a:rPr lang="es-ES_tradnl" sz="2800" dirty="0" smtClean="0">
                <a:solidFill>
                  <a:srgbClr val="3366FF"/>
                </a:solidFill>
                <a:latin typeface="Papyrus"/>
                <a:cs typeface="Papyrus"/>
              </a:rPr>
              <a:t> Time </a:t>
            </a:r>
            <a:r>
              <a:rPr lang="es-ES_tradnl" sz="2800" dirty="0" err="1" smtClean="0">
                <a:solidFill>
                  <a:srgbClr val="3366FF"/>
                </a:solidFill>
                <a:latin typeface="Papyrus"/>
                <a:cs typeface="Papyrus"/>
              </a:rPr>
              <a:t>Enemy</a:t>
            </a:r>
            <a:endParaRPr lang="es-ES_tradnl" sz="2800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98967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-35521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5451438" y="823561"/>
            <a:ext cx="3381048" cy="49552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Papyrus"/>
                <a:cs typeface="Papyrus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were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children</a:t>
            </a:r>
            <a:r>
              <a:rPr lang="es-ES_tradnl" sz="2400" dirty="0" smtClean="0">
                <a:latin typeface="Papyrus"/>
                <a:cs typeface="Papyrus"/>
              </a:rPr>
              <a:t> of </a:t>
            </a:r>
            <a:r>
              <a:rPr lang="es-ES_tradnl" sz="2400" dirty="0" err="1" smtClean="0">
                <a:latin typeface="Papyrus"/>
                <a:cs typeface="Papyrus"/>
              </a:rPr>
              <a:t>fools</a:t>
            </a:r>
            <a:r>
              <a:rPr lang="es-ES_tradnl" sz="2400" dirty="0" smtClean="0">
                <a:latin typeface="Papyrus"/>
                <a:cs typeface="Papyrus"/>
              </a:rPr>
              <a:t>, yes, </a:t>
            </a:r>
            <a:r>
              <a:rPr lang="es-ES_tradnl" sz="2400" dirty="0" err="1" smtClean="0">
                <a:latin typeface="Papyrus"/>
                <a:cs typeface="Papyrus"/>
              </a:rPr>
              <a:t>children</a:t>
            </a:r>
            <a:r>
              <a:rPr lang="es-ES_tradnl" sz="2400" dirty="0" smtClean="0">
                <a:latin typeface="Papyrus"/>
                <a:cs typeface="Papyrus"/>
              </a:rPr>
              <a:t> of base </a:t>
            </a:r>
            <a:r>
              <a:rPr lang="es-ES_tradnl" sz="2400" dirty="0" err="1" smtClean="0">
                <a:latin typeface="Papyrus"/>
                <a:cs typeface="Papyrus"/>
              </a:rPr>
              <a:t>men</a:t>
            </a:r>
            <a:r>
              <a:rPr lang="es-ES_tradnl" sz="2400" dirty="0" smtClean="0">
                <a:latin typeface="Papyrus"/>
                <a:cs typeface="Papyrus"/>
              </a:rPr>
              <a:t>: 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were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viler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than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earth</a:t>
            </a:r>
            <a:r>
              <a:rPr lang="en-US" sz="2400" dirty="0" smtClean="0">
                <a:latin typeface="Papyrus"/>
                <a:cs typeface="Papyrus"/>
              </a:rPr>
              <a:t>….I would have disdained to set them with the dogs of my flock, …..they were driven forth by men as after</a:t>
            </a: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n-US" sz="2400" dirty="0" smtClean="0">
                <a:latin typeface="Papyrus"/>
                <a:cs typeface="Papyrus"/>
              </a:rPr>
              <a:t>….</a:t>
            </a: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They hate me and spit on me”            </a:t>
            </a:r>
          </a:p>
          <a:p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Job 30: 1-10  paraphrased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0" name="Picture 9" descr="images-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7" y="486321"/>
            <a:ext cx="4438367" cy="571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4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2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1"/>
          <p:cNvSpPr txBox="1"/>
          <p:nvPr/>
        </p:nvSpPr>
        <p:spPr>
          <a:xfrm>
            <a:off x="1105648" y="1016000"/>
            <a:ext cx="6454588" cy="48320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If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satan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hates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Order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loves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Chaos,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then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those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under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domain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will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cause Chaos. 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Peace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will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be </a:t>
            </a:r>
            <a:r>
              <a:rPr lang="es-ES_tradnl" sz="2800" dirty="0" err="1">
                <a:solidFill>
                  <a:srgbClr val="000000"/>
                </a:solidFill>
                <a:latin typeface="Papyrus"/>
                <a:cs typeface="Papyrus"/>
              </a:rPr>
              <a:t>f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ar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from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them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.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Allah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god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of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War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Sword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and Chaos and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Death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!</a:t>
            </a:r>
          </a:p>
          <a:p>
            <a:pPr algn="ctr"/>
            <a:endParaRPr lang="es-ES_tradnl" sz="28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Our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Father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in </a:t>
            </a:r>
            <a:r>
              <a:rPr lang="es-ES_tradnl" sz="2800" dirty="0" err="1">
                <a:solidFill>
                  <a:srgbClr val="000000"/>
                </a:solidFill>
                <a:latin typeface="Papyrus"/>
                <a:cs typeface="Papyrus"/>
              </a:rPr>
              <a:t>H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eaven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created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Order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loves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Peace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  <a:r>
              <a:rPr lang="es-ES_tradnl" sz="28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All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those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who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choose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to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follow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Jesus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will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walk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in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Peace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find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order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in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their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lives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. 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They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will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follow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after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Life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!</a:t>
            </a:r>
            <a:endParaRPr lang="es-ES_tradnl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57449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images-1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8" b="1579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828342" y="463531"/>
            <a:ext cx="747725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halkboard"/>
                <a:cs typeface="Chalkboard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Whosever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is</a:t>
            </a:r>
            <a:r>
              <a:rPr lang="es-ES_tradnl" sz="2400" dirty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partner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with</a:t>
            </a:r>
            <a:r>
              <a:rPr lang="es-ES_tradnl" sz="2400" dirty="0" smtClean="0">
                <a:latin typeface="Papyrus"/>
                <a:cs typeface="Papyrus"/>
              </a:rPr>
              <a:t>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hates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his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own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soul</a:t>
            </a:r>
            <a:r>
              <a:rPr lang="es-ES_tradnl" sz="2400" dirty="0" smtClean="0">
                <a:latin typeface="Papyrus"/>
                <a:cs typeface="Papyrus"/>
              </a:rPr>
              <a:t>;</a:t>
            </a:r>
          </a:p>
          <a:p>
            <a:r>
              <a:rPr lang="es-ES_tradnl" sz="2400" dirty="0" smtClean="0">
                <a:latin typeface="Papyrus"/>
                <a:cs typeface="Papyrus"/>
              </a:rPr>
              <a:t> he </a:t>
            </a:r>
            <a:r>
              <a:rPr lang="es-ES_tradnl" sz="2400" dirty="0" err="1" smtClean="0">
                <a:latin typeface="Papyrus"/>
                <a:cs typeface="Papyrus"/>
              </a:rPr>
              <a:t>hears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cursing</a:t>
            </a:r>
            <a:r>
              <a:rPr lang="es-ES_tradnl" sz="2400" dirty="0" smtClean="0">
                <a:latin typeface="Papyrus"/>
                <a:cs typeface="Papyrus"/>
              </a:rPr>
              <a:t> and </a:t>
            </a:r>
            <a:r>
              <a:rPr lang="es-ES_tradnl" sz="2400" dirty="0" err="1" smtClean="0">
                <a:latin typeface="Papyrus"/>
                <a:cs typeface="Papyrus"/>
              </a:rPr>
              <a:t>bewrays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not</a:t>
            </a:r>
            <a:r>
              <a:rPr lang="es-ES_tradnl" sz="2800" dirty="0" smtClean="0">
                <a:latin typeface="Papyrus"/>
                <a:cs typeface="Papyrus"/>
              </a:rPr>
              <a:t>.</a:t>
            </a:r>
            <a:r>
              <a:rPr lang="es-ES_tradnl" sz="2000" dirty="0" smtClean="0">
                <a:latin typeface="Papyrus"/>
                <a:cs typeface="Papyrus"/>
              </a:rPr>
              <a:t>”     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Proverbs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29:24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8" name="Picture 7" descr="images-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3" y="1417638"/>
            <a:ext cx="6387282" cy="488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6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" name="Content Placeholder 8" descr="images-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11647"/>
          <a:stretch>
            <a:fillRect/>
          </a:stretch>
        </p:blipFill>
        <p:spPr>
          <a:xfrm>
            <a:off x="457200" y="1600200"/>
            <a:ext cx="5930254" cy="3261411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457200" y="5309388"/>
            <a:ext cx="8407694" cy="14465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Chalkboard"/>
                <a:cs typeface="Chalkboard"/>
              </a:rPr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When</a:t>
            </a:r>
            <a:r>
              <a:rPr lang="es-ES_tradnl" sz="2000" dirty="0" smtClean="0">
                <a:latin typeface="Papyrus"/>
                <a:cs typeface="Papyrus"/>
              </a:rPr>
              <a:t> I </a:t>
            </a:r>
            <a:r>
              <a:rPr lang="es-ES_tradnl" sz="2000" dirty="0" err="1" smtClean="0">
                <a:latin typeface="Papyrus"/>
                <a:cs typeface="Papyrus"/>
              </a:rPr>
              <a:t>would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have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healed</a:t>
            </a:r>
            <a:r>
              <a:rPr lang="es-ES_tradnl" sz="2000" dirty="0" smtClean="0">
                <a:latin typeface="Papyrus"/>
                <a:cs typeface="Papyrus"/>
              </a:rPr>
              <a:t> Israel, </a:t>
            </a:r>
            <a:r>
              <a:rPr lang="es-ES_tradnl" sz="2000" dirty="0" err="1" smtClean="0">
                <a:latin typeface="Papyrus"/>
                <a:cs typeface="Papyrus"/>
              </a:rPr>
              <a:t>then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iniquity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Ephraim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was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discovered</a:t>
            </a:r>
            <a:r>
              <a:rPr lang="es-ES_tradnl" sz="2000" dirty="0" smtClean="0"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wickedness</a:t>
            </a:r>
            <a:r>
              <a:rPr lang="es-ES_tradnl" sz="2000" dirty="0" smtClean="0">
                <a:latin typeface="Papyrus"/>
                <a:cs typeface="Papyrus"/>
              </a:rPr>
              <a:t> of Samaria” </a:t>
            </a:r>
            <a:r>
              <a:rPr lang="es-ES_tradnl" sz="2000" dirty="0" err="1" smtClean="0">
                <a:latin typeface="Papyrus"/>
                <a:cs typeface="Papyrus"/>
              </a:rPr>
              <a:t>for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commit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falsehood</a:t>
            </a:r>
            <a:r>
              <a:rPr lang="es-ES_tradnl" sz="2000" dirty="0" smtClean="0">
                <a:latin typeface="Papyrus"/>
                <a:cs typeface="Papyrus"/>
              </a:rPr>
              <a:t>; and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comes in, and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troop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robbers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spoil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without</a:t>
            </a:r>
            <a:r>
              <a:rPr lang="es-ES_tradnl" sz="2000" dirty="0" smtClean="0">
                <a:latin typeface="Papyrus"/>
                <a:cs typeface="Papyrus"/>
              </a:rPr>
              <a:t>.”      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Hosea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7:1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1" name="Picture 10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9" y="1024563"/>
            <a:ext cx="7536386" cy="438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8649" y="274638"/>
            <a:ext cx="7700443" cy="8925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halkboard"/>
                <a:cs typeface="Chalkboard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But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like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men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have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transgressed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covenant</a:t>
            </a:r>
            <a:r>
              <a:rPr lang="es-ES_tradnl" sz="2400" dirty="0" smtClean="0">
                <a:latin typeface="Papyrus"/>
                <a:cs typeface="Papyrus"/>
              </a:rPr>
              <a:t>:</a:t>
            </a:r>
          </a:p>
          <a:p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have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dealt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treacherously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against</a:t>
            </a:r>
            <a:r>
              <a:rPr lang="es-ES_tradnl" sz="2400" dirty="0" smtClean="0">
                <a:latin typeface="Papyrus"/>
                <a:cs typeface="Papyrus"/>
              </a:rPr>
              <a:t> Me.”  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Hosea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6:7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43684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Content Placeholder 7" descr="images-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7225"/>
          <a:stretch>
            <a:fillRect/>
          </a:stretch>
        </p:blipFill>
        <p:spPr>
          <a:xfrm>
            <a:off x="457200" y="1892896"/>
            <a:ext cx="7697389" cy="4233267"/>
          </a:xfrm>
        </p:spPr>
      </p:pic>
      <p:sp>
        <p:nvSpPr>
          <p:cNvPr id="4" name="Rectangle 3"/>
          <p:cNvSpPr/>
          <p:nvPr/>
        </p:nvSpPr>
        <p:spPr>
          <a:xfrm>
            <a:off x="0" y="-143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457200" y="274638"/>
            <a:ext cx="7878475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Papyrus"/>
                <a:cs typeface="Papyrus"/>
              </a:rPr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They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run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to</a:t>
            </a:r>
            <a:r>
              <a:rPr lang="es-ES_tradnl" sz="2000" dirty="0" smtClean="0"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latin typeface="Papyrus"/>
                <a:cs typeface="Papyrus"/>
              </a:rPr>
              <a:t>fro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city</a:t>
            </a:r>
            <a:r>
              <a:rPr lang="es-ES_tradnl" sz="2000" dirty="0" smtClean="0">
                <a:latin typeface="Papyrus"/>
                <a:cs typeface="Papyrus"/>
              </a:rPr>
              <a:t>; </a:t>
            </a:r>
            <a:r>
              <a:rPr lang="es-ES_tradnl" sz="2000" dirty="0" err="1" smtClean="0">
                <a:latin typeface="Papyrus"/>
                <a:cs typeface="Papyrus"/>
              </a:rPr>
              <a:t>they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run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upon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wall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they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climb</a:t>
            </a:r>
            <a:r>
              <a:rPr lang="es-ES_tradnl" sz="2000" dirty="0" smtClean="0">
                <a:latin typeface="Papyrus"/>
                <a:cs typeface="Papyrus"/>
              </a:rPr>
              <a:t> up </a:t>
            </a:r>
            <a:r>
              <a:rPr lang="es-ES_tradnl" sz="2000" dirty="0" err="1" smtClean="0">
                <a:latin typeface="Papyrus"/>
                <a:cs typeface="Papyrus"/>
              </a:rPr>
              <a:t>on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houses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they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enter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window</a:t>
            </a:r>
            <a:endParaRPr lang="es-ES_tradnl" sz="2000" dirty="0" smtClean="0">
              <a:latin typeface="Papyrus"/>
              <a:cs typeface="Papyrus"/>
            </a:endParaRPr>
          </a:p>
          <a:p>
            <a:pPr algn="ctr"/>
            <a:r>
              <a:rPr lang="es-ES_tradnl" sz="2000" dirty="0" err="1" smtClean="0">
                <a:latin typeface="Papyrus"/>
                <a:cs typeface="Papyrus"/>
              </a:rPr>
              <a:t>like</a:t>
            </a:r>
            <a:r>
              <a:rPr lang="es-ES_tradnl" sz="2000" dirty="0" smtClean="0">
                <a:latin typeface="Papyrus"/>
                <a:cs typeface="Papyrus"/>
              </a:rPr>
              <a:t> a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.”   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Joel 2:9         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Locust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Army</a:t>
            </a:r>
            <a:r>
              <a:rPr lang="es-ES_tradnl" sz="2000" dirty="0" smtClean="0">
                <a:latin typeface="Papyrus"/>
                <a:cs typeface="Papyrus"/>
              </a:rPr>
              <a:t>  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Rev. 9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9" name="Picture 8" descr="images-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4" y="1892896"/>
            <a:ext cx="6998030" cy="4498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7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Content Placeholder 7" descr="8 VISION OF THE FLYING SCRO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250224" y="5337654"/>
            <a:ext cx="8654740" cy="126188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Chalkboard"/>
                <a:cs typeface="Chalkboard"/>
              </a:rPr>
              <a:t>“</a:t>
            </a:r>
            <a:r>
              <a:rPr lang="es-ES_tradnl" sz="2000" dirty="0" err="1">
                <a:solidFill>
                  <a:srgbClr val="FFFFFF"/>
                </a:solidFill>
                <a:latin typeface="Papyrus"/>
                <a:cs typeface="Papyrus"/>
              </a:rPr>
              <a:t>T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hen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he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said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to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me, ‘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This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is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curse (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allah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)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that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goes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forth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over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face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whole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earth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: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everyone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that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STEALS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shall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be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cut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off as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on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this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side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it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; and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everyone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that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blasphemes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shall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be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cut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off as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on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that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side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it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”     </a:t>
            </a:r>
            <a:r>
              <a:rPr lang="es-ES_tradnl" sz="1600" dirty="0" err="1" smtClean="0">
                <a:solidFill>
                  <a:srgbClr val="FF0000"/>
                </a:solidFill>
                <a:latin typeface="Papyrus"/>
                <a:cs typeface="Papyrus"/>
              </a:rPr>
              <a:t>Zechariah</a:t>
            </a:r>
            <a:r>
              <a:rPr lang="es-ES_tradnl" sz="1600" dirty="0" smtClean="0">
                <a:solidFill>
                  <a:srgbClr val="FF0000"/>
                </a:solidFill>
                <a:latin typeface="Papyrus"/>
                <a:cs typeface="Papyrus"/>
              </a:rPr>
              <a:t> 5:3</a:t>
            </a:r>
            <a:endParaRPr lang="es-ES_tradnl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0" name="Picture 9" descr="8 VISION OF THE FLYING SCRO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6" y="274639"/>
            <a:ext cx="7348914" cy="489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19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328228" y="693557"/>
            <a:ext cx="3065421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Papyrus"/>
                <a:cs typeface="Papyrus"/>
              </a:rPr>
              <a:t>“</a:t>
            </a:r>
            <a:r>
              <a:rPr lang="es-ES_tradnl" sz="2400" dirty="0" smtClean="0">
                <a:latin typeface="Papyrus"/>
                <a:cs typeface="Papyrus"/>
              </a:rPr>
              <a:t>I </a:t>
            </a:r>
            <a:r>
              <a:rPr lang="es-ES_tradnl" sz="2400" dirty="0" err="1" smtClean="0">
                <a:latin typeface="Papyrus"/>
                <a:cs typeface="Papyrus"/>
              </a:rPr>
              <a:t>will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being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forth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says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LORD of Hosts, and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shall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enter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into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house</a:t>
            </a:r>
            <a:r>
              <a:rPr lang="es-ES_tradnl" sz="2400" dirty="0" smtClean="0">
                <a:latin typeface="Papyrus"/>
                <a:cs typeface="Papyrus"/>
              </a:rPr>
              <a:t> of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latin typeface="Papyrus"/>
                <a:cs typeface="Papyrus"/>
              </a:rPr>
              <a:t>into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house</a:t>
            </a:r>
            <a:r>
              <a:rPr lang="es-ES_tradnl" sz="2400" dirty="0" smtClean="0">
                <a:latin typeface="Papyrus"/>
                <a:cs typeface="Papyrus"/>
              </a:rPr>
              <a:t> of </a:t>
            </a:r>
            <a:r>
              <a:rPr lang="es-ES_tradnl" sz="2400" dirty="0" err="1" smtClean="0">
                <a:latin typeface="Papyrus"/>
                <a:cs typeface="Papyrus"/>
              </a:rPr>
              <a:t>him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swears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falsely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by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Name</a:t>
            </a:r>
            <a:r>
              <a:rPr lang="es-ES_tradnl" sz="2400" dirty="0" smtClean="0">
                <a:latin typeface="Papyrus"/>
                <a:cs typeface="Papyrus"/>
              </a:rPr>
              <a:t>: and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shall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remain</a:t>
            </a:r>
            <a:r>
              <a:rPr lang="es-ES_tradnl" sz="2400" dirty="0" smtClean="0"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midst</a:t>
            </a:r>
            <a:r>
              <a:rPr lang="es-ES_tradnl" sz="2400" dirty="0" smtClean="0">
                <a:latin typeface="Papyrus"/>
                <a:cs typeface="Papyrus"/>
              </a:rPr>
              <a:t> of </a:t>
            </a:r>
            <a:r>
              <a:rPr lang="es-ES_tradnl" sz="2400" dirty="0" err="1" smtClean="0">
                <a:latin typeface="Papyrus"/>
                <a:cs typeface="Papyrus"/>
              </a:rPr>
              <a:t>his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house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shall</a:t>
            </a:r>
            <a:r>
              <a:rPr lang="es-ES_tradnl" sz="2400" dirty="0" smtClean="0">
                <a:latin typeface="Papyrus"/>
                <a:cs typeface="Papyrus"/>
              </a:rPr>
              <a:t> consume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with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timber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thereof</a:t>
            </a:r>
            <a:r>
              <a:rPr lang="es-ES_tradnl" sz="2400" dirty="0" smtClean="0">
                <a:latin typeface="Papyrus"/>
                <a:cs typeface="Papyrus"/>
              </a:rPr>
              <a:t> and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stones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thereof</a:t>
            </a:r>
            <a:r>
              <a:rPr lang="es-ES_tradnl" sz="2400" dirty="0" smtClean="0">
                <a:latin typeface="Papyrus"/>
                <a:cs typeface="Papyrus"/>
              </a:rPr>
              <a:t>.”             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Zechariah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5:4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1" name="Picture 10" descr="images-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6" y="856137"/>
            <a:ext cx="4947812" cy="48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0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 descr="images-1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233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369367" y="1163025"/>
            <a:ext cx="696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992295" y="793693"/>
            <a:ext cx="309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10" name="Picture 9" descr="moon_go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27"/>
          <a:stretch/>
        </p:blipFill>
        <p:spPr>
          <a:xfrm>
            <a:off x="5100490" y="4055221"/>
            <a:ext cx="3586310" cy="2462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20982" y="755917"/>
            <a:ext cx="2865818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Papyrus"/>
                <a:cs typeface="Papyrus"/>
              </a:rPr>
              <a:t>False </a:t>
            </a:r>
            <a:r>
              <a:rPr lang="es-ES_tradnl" sz="2000" dirty="0" err="1" smtClean="0">
                <a:latin typeface="Papyrus"/>
                <a:cs typeface="Papyrus"/>
              </a:rPr>
              <a:t>Religon</a:t>
            </a:r>
            <a:r>
              <a:rPr lang="es-ES_tradnl" sz="2000" dirty="0" smtClean="0">
                <a:latin typeface="Papyrus"/>
                <a:cs typeface="Papyrus"/>
              </a:rPr>
              <a:t> - </a:t>
            </a:r>
            <a:r>
              <a:rPr lang="es-ES_tradnl" sz="2000" dirty="0" err="1" smtClean="0">
                <a:latin typeface="Papyrus"/>
                <a:cs typeface="Papyrus"/>
              </a:rPr>
              <a:t>Wickedness</a:t>
            </a:r>
            <a:endParaRPr lang="es-ES_tradnl" sz="2000" dirty="0" smtClean="0">
              <a:latin typeface="Papyrus"/>
              <a:cs typeface="Papyrus"/>
            </a:endParaRPr>
          </a:p>
          <a:p>
            <a:pPr algn="ctr"/>
            <a:r>
              <a:rPr lang="es-ES_tradnl" sz="2000" dirty="0" err="1" smtClean="0">
                <a:latin typeface="Papyrus"/>
                <a:cs typeface="Papyrus"/>
              </a:rPr>
              <a:t>Barrels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Used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for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Economic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Wealth</a:t>
            </a:r>
            <a:endParaRPr lang="es-ES_tradnl" sz="2000" dirty="0" smtClean="0">
              <a:latin typeface="Papyrus"/>
              <a:cs typeface="Papyrus"/>
            </a:endParaRP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Set Up </a:t>
            </a:r>
            <a:r>
              <a:rPr lang="es-ES_tradnl" sz="2000" dirty="0" err="1" smtClean="0">
                <a:latin typeface="Papyrus"/>
                <a:cs typeface="Papyrus"/>
              </a:rPr>
              <a:t>on</a:t>
            </a:r>
            <a:r>
              <a:rPr lang="es-ES_tradnl" sz="2000" dirty="0" smtClean="0">
                <a:latin typeface="Papyrus"/>
                <a:cs typeface="Papyrus"/>
              </a:rPr>
              <a:t> Base</a:t>
            </a:r>
          </a:p>
          <a:p>
            <a:pPr algn="ctr"/>
            <a:r>
              <a:rPr lang="es-ES_tradnl" sz="2000" dirty="0">
                <a:latin typeface="Papyrus"/>
                <a:cs typeface="Papyrus"/>
              </a:rPr>
              <a:t> </a:t>
            </a:r>
            <a:r>
              <a:rPr lang="es-ES_tradnl" sz="2000" dirty="0" smtClean="0">
                <a:latin typeface="Papyrus"/>
                <a:cs typeface="Papyrus"/>
              </a:rPr>
              <a:t>  in </a:t>
            </a:r>
            <a:r>
              <a:rPr lang="es-ES_tradnl" sz="2000" dirty="0" err="1" smtClean="0">
                <a:latin typeface="Papyrus"/>
                <a:cs typeface="Papyrus"/>
              </a:rPr>
              <a:t>Babylon</a:t>
            </a:r>
            <a:r>
              <a:rPr lang="es-ES_tradnl" sz="2000" dirty="0" smtClean="0">
                <a:latin typeface="Papyrus"/>
                <a:cs typeface="Papyrus"/>
              </a:rPr>
              <a:t>  </a:t>
            </a:r>
          </a:p>
          <a:p>
            <a:pPr algn="ctr"/>
            <a:r>
              <a:rPr lang="es-ES_tradnl" sz="2000" dirty="0" err="1" smtClean="0">
                <a:latin typeface="Papyrus"/>
                <a:cs typeface="Papyrus"/>
              </a:rPr>
              <a:t>Carried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by</a:t>
            </a:r>
            <a:r>
              <a:rPr lang="es-ES_tradnl" sz="2000" dirty="0" smtClean="0">
                <a:latin typeface="Papyrus"/>
                <a:cs typeface="Papyrus"/>
              </a:rPr>
              <a:t> 2 </a:t>
            </a:r>
            <a:r>
              <a:rPr lang="es-ES_tradnl" sz="2000" dirty="0" err="1" smtClean="0">
                <a:latin typeface="Papyrus"/>
                <a:cs typeface="Papyrus"/>
              </a:rPr>
              <a:t>Women</a:t>
            </a:r>
            <a:r>
              <a:rPr lang="es-ES_tradnl" sz="2000" dirty="0">
                <a:latin typeface="Papyrus"/>
                <a:cs typeface="Papyrus"/>
              </a:rPr>
              <a:t>/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Stork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Wings</a:t>
            </a:r>
            <a:endParaRPr lang="es-ES_tradnl" sz="2000" dirty="0" smtClean="0">
              <a:latin typeface="Papyrus"/>
              <a:cs typeface="Papyrus"/>
            </a:endParaRPr>
          </a:p>
        </p:txBody>
      </p:sp>
      <p:pic>
        <p:nvPicPr>
          <p:cNvPr id="9" name="Picture 8" descr="images-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7" y="274638"/>
            <a:ext cx="5354454" cy="39089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758164"/>
            <a:ext cx="4097585" cy="1631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Flying</a:t>
            </a:r>
            <a:r>
              <a:rPr lang="es-ES_tradnl" sz="2000" dirty="0" smtClean="0">
                <a:latin typeface="Papyrus"/>
                <a:cs typeface="Papyrus"/>
              </a:rPr>
              <a:t> Cranes of Islam </a:t>
            </a:r>
            <a:r>
              <a:rPr lang="es-ES_tradnl" sz="2000" dirty="0">
                <a:latin typeface="Papyrus"/>
                <a:cs typeface="Papyrus"/>
              </a:rPr>
              <a:t> </a:t>
            </a:r>
            <a:r>
              <a:rPr lang="es-ES_tradnl" sz="2000" dirty="0" smtClean="0">
                <a:latin typeface="Papyrus"/>
                <a:cs typeface="Papyrus"/>
              </a:rPr>
              <a:t>are </a:t>
            </a:r>
            <a:r>
              <a:rPr lang="es-ES_tradnl" sz="2000" dirty="0" err="1" smtClean="0">
                <a:latin typeface="Papyrus"/>
                <a:cs typeface="Papyrus"/>
              </a:rPr>
              <a:t>Allah’s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D</a:t>
            </a:r>
            <a:r>
              <a:rPr lang="es-ES_tradnl" sz="2000" dirty="0" err="1" smtClean="0">
                <a:latin typeface="Papyrus"/>
                <a:cs typeface="Papyrus"/>
              </a:rPr>
              <a:t>aughters</a:t>
            </a:r>
            <a:r>
              <a:rPr lang="es-ES_tradnl" sz="2000" dirty="0" smtClean="0">
                <a:latin typeface="Papyrus"/>
                <a:cs typeface="Papyrus"/>
              </a:rPr>
              <a:t> and Consorts</a:t>
            </a: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Al </a:t>
            </a:r>
            <a:r>
              <a:rPr lang="en-US" sz="2000" dirty="0" smtClean="0">
                <a:latin typeface="Papyrus"/>
                <a:cs typeface="Papyrus"/>
              </a:rPr>
              <a:t>–</a:t>
            </a:r>
            <a:r>
              <a:rPr lang="es-ES_tradnl" sz="2000" dirty="0" err="1" smtClean="0">
                <a:latin typeface="Papyrus"/>
                <a:cs typeface="Papyrus"/>
              </a:rPr>
              <a:t>Lat</a:t>
            </a:r>
            <a:endParaRPr lang="es-ES_tradnl" sz="2000" dirty="0" smtClean="0">
              <a:latin typeface="Papyrus"/>
              <a:cs typeface="Papyrus"/>
            </a:endParaRP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Al </a:t>
            </a:r>
            <a:r>
              <a:rPr lang="en-US" sz="2000" dirty="0" smtClean="0">
                <a:latin typeface="Papyrus"/>
                <a:cs typeface="Papyrus"/>
              </a:rPr>
              <a:t>–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Uzza</a:t>
            </a:r>
            <a:endParaRPr lang="es-ES_tradnl" sz="2000" dirty="0" smtClean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A</a:t>
            </a:r>
            <a:r>
              <a:rPr lang="es-ES_tradnl" sz="2000" dirty="0" err="1" smtClean="0">
                <a:latin typeface="Papyrus"/>
                <a:cs typeface="Papyrus"/>
              </a:rPr>
              <a:t>nd</a:t>
            </a:r>
            <a:r>
              <a:rPr lang="es-ES_tradnl" sz="2000" dirty="0" smtClean="0">
                <a:latin typeface="Papyrus"/>
                <a:cs typeface="Papyrus"/>
              </a:rPr>
              <a:t> Manat!</a:t>
            </a:r>
            <a:endParaRPr lang="es-ES_tradnl" sz="2000" dirty="0">
              <a:latin typeface="Papyrus"/>
              <a:cs typeface="Papyru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296" y="378194"/>
            <a:ext cx="3976296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Woman</a:t>
            </a:r>
            <a:r>
              <a:rPr lang="es-ES_tradnl" sz="2400" dirty="0" smtClean="0"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Ephah</a:t>
            </a:r>
            <a:endParaRPr lang="es-ES_tradnl" sz="2000" dirty="0" smtClean="0">
              <a:latin typeface="Papyrus"/>
              <a:cs typeface="Papyrus"/>
            </a:endParaRPr>
          </a:p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Zechariah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5:5-11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2116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67140" y="5175344"/>
            <a:ext cx="7752612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Noteworthy Light"/>
                <a:cs typeface="Noteworthy Light"/>
              </a:rPr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But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know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this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if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Goodman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House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had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known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what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watch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would</a:t>
            </a:r>
            <a:r>
              <a:rPr lang="es-ES_tradnl" sz="2000" dirty="0" smtClean="0">
                <a:latin typeface="Papyrus"/>
                <a:cs typeface="Papyrus"/>
              </a:rPr>
              <a:t> come, he </a:t>
            </a:r>
            <a:r>
              <a:rPr lang="es-ES_tradnl" sz="2000" dirty="0" err="1" smtClean="0">
                <a:latin typeface="Papyrus"/>
                <a:cs typeface="Papyrus"/>
              </a:rPr>
              <a:t>would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have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watched</a:t>
            </a:r>
            <a:r>
              <a:rPr lang="es-ES_tradnl" sz="2000" dirty="0" smtClean="0">
                <a:latin typeface="Papyrus"/>
                <a:cs typeface="Papyrus"/>
              </a:rPr>
              <a:t>, and </a:t>
            </a:r>
            <a:r>
              <a:rPr lang="es-ES_tradnl" sz="2000" dirty="0" err="1" smtClean="0">
                <a:latin typeface="Papyrus"/>
                <a:cs typeface="Papyrus"/>
              </a:rPr>
              <a:t>would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not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have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suffered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his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house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to</a:t>
            </a:r>
            <a:r>
              <a:rPr lang="es-ES_tradnl" sz="2000" dirty="0" smtClean="0">
                <a:latin typeface="Papyrus"/>
                <a:cs typeface="Papyrus"/>
              </a:rPr>
              <a:t> be </a:t>
            </a:r>
            <a:r>
              <a:rPr lang="es-ES_tradnl" sz="2000" dirty="0" err="1" smtClean="0">
                <a:latin typeface="Papyrus"/>
                <a:cs typeface="Papyrus"/>
              </a:rPr>
              <a:t>broken</a:t>
            </a:r>
            <a:r>
              <a:rPr lang="es-ES_tradnl" sz="2000" dirty="0" smtClean="0">
                <a:latin typeface="Papyrus"/>
                <a:cs typeface="Papyrus"/>
              </a:rPr>
              <a:t> up.”  </a:t>
            </a:r>
          </a:p>
          <a:p>
            <a:pPr algn="ctr"/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Matthew 24:43     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Luke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12:39    1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Thessalonians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5:2       2 Peter 3:3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4" name="Picture 13" descr="images-2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2" y="288340"/>
            <a:ext cx="7401095" cy="47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0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images-1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1154"/>
          <a:stretch>
            <a:fillRect/>
          </a:stretch>
        </p:blipFill>
        <p:spPr>
          <a:xfrm>
            <a:off x="457200" y="1600201"/>
            <a:ext cx="6372038" cy="3504376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289919" y="4859400"/>
            <a:ext cx="8396881" cy="15081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Noteworthy Light"/>
                <a:cs typeface="Noteworthy Light"/>
              </a:rPr>
              <a:t>“</a:t>
            </a:r>
            <a:r>
              <a:rPr lang="es-ES_tradnl" sz="2000" dirty="0" smtClean="0">
                <a:latin typeface="Papyrus"/>
                <a:cs typeface="Papyrus"/>
              </a:rPr>
              <a:t>In </a:t>
            </a:r>
            <a:r>
              <a:rPr lang="es-ES_tradnl" sz="2000" dirty="0" err="1" smtClean="0">
                <a:latin typeface="Papyrus"/>
                <a:cs typeface="Papyrus"/>
              </a:rPr>
              <a:t>that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same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hour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Jesus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said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to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multitudes (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chief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priests</a:t>
            </a:r>
            <a:r>
              <a:rPr lang="es-ES_tradnl" sz="2000" dirty="0" smtClean="0"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latin typeface="Papyrus"/>
                <a:cs typeface="Papyrus"/>
              </a:rPr>
              <a:t>captains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Temple, and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elders</a:t>
            </a:r>
            <a:r>
              <a:rPr lang="es-ES_tradnl" sz="2000" dirty="0" smtClean="0">
                <a:latin typeface="Papyrus"/>
                <a:cs typeface="Papyrus"/>
              </a:rPr>
              <a:t>), ‘Are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come </a:t>
            </a:r>
            <a:r>
              <a:rPr lang="es-ES_tradnl" sz="2000" dirty="0" err="1" smtClean="0">
                <a:latin typeface="Papyrus"/>
                <a:cs typeface="Papyrus"/>
              </a:rPr>
              <a:t>out</a:t>
            </a:r>
            <a:r>
              <a:rPr lang="es-ES_tradnl" sz="2000" dirty="0" smtClean="0">
                <a:latin typeface="Papyrus"/>
                <a:cs typeface="Papyrus"/>
              </a:rPr>
              <a:t> as </a:t>
            </a:r>
            <a:r>
              <a:rPr lang="es-ES_tradnl" sz="2000" dirty="0" err="1" smtClean="0">
                <a:latin typeface="Papyrus"/>
                <a:cs typeface="Papyrus"/>
              </a:rPr>
              <a:t>against</a:t>
            </a:r>
            <a:r>
              <a:rPr lang="es-ES_tradnl" sz="2000" dirty="0" smtClean="0">
                <a:latin typeface="Papyrus"/>
                <a:cs typeface="Papyrus"/>
              </a:rPr>
              <a:t> a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with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swords</a:t>
            </a:r>
            <a:r>
              <a:rPr lang="es-ES_tradnl" sz="2000" dirty="0" smtClean="0"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latin typeface="Papyrus"/>
                <a:cs typeface="Papyrus"/>
              </a:rPr>
              <a:t>staves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to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take</a:t>
            </a:r>
            <a:r>
              <a:rPr lang="es-ES_tradnl" sz="2000" dirty="0" smtClean="0">
                <a:latin typeface="Papyrus"/>
                <a:cs typeface="Papyrus"/>
              </a:rPr>
              <a:t> Me? I </a:t>
            </a:r>
            <a:r>
              <a:rPr lang="es-ES_tradnl" sz="2000" dirty="0" err="1" smtClean="0">
                <a:latin typeface="Papyrus"/>
                <a:cs typeface="Papyrus"/>
              </a:rPr>
              <a:t>sat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daily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with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Temple. </a:t>
            </a:r>
            <a:r>
              <a:rPr lang="en-US" sz="2000" dirty="0" smtClean="0">
                <a:latin typeface="Papyrus"/>
                <a:cs typeface="Papyrus"/>
              </a:rPr>
              <a:t>A</a:t>
            </a:r>
            <a:r>
              <a:rPr lang="es-ES_tradnl" sz="2000" dirty="0" err="1" smtClean="0">
                <a:latin typeface="Papyrus"/>
                <a:cs typeface="Papyrus"/>
              </a:rPr>
              <a:t>nd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laid</a:t>
            </a:r>
            <a:r>
              <a:rPr lang="es-ES_tradnl" sz="2000" dirty="0" smtClean="0">
                <a:latin typeface="Papyrus"/>
                <a:cs typeface="Papyrus"/>
              </a:rPr>
              <a:t> no </a:t>
            </a:r>
            <a:r>
              <a:rPr lang="es-ES_tradnl" sz="2000" dirty="0" err="1" smtClean="0">
                <a:latin typeface="Papyrus"/>
                <a:cs typeface="Papyrus"/>
              </a:rPr>
              <a:t>hold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on</a:t>
            </a:r>
            <a:r>
              <a:rPr lang="es-ES_tradnl" sz="2000" dirty="0" smtClean="0">
                <a:latin typeface="Papyrus"/>
                <a:cs typeface="Papyrus"/>
              </a:rPr>
              <a:t> Me”   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Matt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26:55;    Mark 14:48;  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Luke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22:52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9" name="Picture 8" descr="images-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7" y="473507"/>
            <a:ext cx="7090561" cy="4122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04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images-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994013" y="407234"/>
            <a:ext cx="6994907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“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If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a </a:t>
            </a:r>
            <a:r>
              <a:rPr lang="es-ES_tradnl" sz="28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be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found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breaking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up, and be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smitten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that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he die,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there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shall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no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blood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be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shed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for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him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”  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Exodus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22:2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9" name="Picture 8" descr="images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42" y="2048580"/>
            <a:ext cx="6442678" cy="427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35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26277" y="444806"/>
            <a:ext cx="8392854" cy="15081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Noteworthy Light"/>
                <a:cs typeface="Noteworthy Light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Sell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have</a:t>
            </a:r>
            <a:r>
              <a:rPr lang="es-ES_tradnl" sz="2400" dirty="0">
                <a:latin typeface="Papyrus"/>
                <a:cs typeface="Papyrus"/>
              </a:rPr>
              <a:t> </a:t>
            </a:r>
            <a:r>
              <a:rPr lang="es-ES_tradnl" sz="2400" dirty="0" smtClean="0">
                <a:latin typeface="Papyrus"/>
                <a:cs typeface="Papyrus"/>
              </a:rPr>
              <a:t>and </a:t>
            </a:r>
            <a:r>
              <a:rPr lang="es-ES_tradnl" sz="2400" dirty="0" err="1" smtClean="0">
                <a:latin typeface="Papyrus"/>
                <a:cs typeface="Papyrus"/>
              </a:rPr>
              <a:t>give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alms</a:t>
            </a:r>
            <a:r>
              <a:rPr lang="es-ES_tradnl" sz="2400" dirty="0" smtClean="0">
                <a:latin typeface="Papyrus"/>
                <a:cs typeface="Papyrus"/>
              </a:rPr>
              <a:t>; </a:t>
            </a:r>
            <a:r>
              <a:rPr lang="es-ES_tradnl" sz="2400" dirty="0" err="1" smtClean="0">
                <a:latin typeface="Papyrus"/>
                <a:cs typeface="Papyrus"/>
              </a:rPr>
              <a:t>provide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yourselves</a:t>
            </a:r>
            <a:r>
              <a:rPr lang="es-ES_tradnl" sz="2400" dirty="0">
                <a:latin typeface="Papyrus"/>
                <a:cs typeface="Papyrus"/>
              </a:rPr>
              <a:t> </a:t>
            </a:r>
            <a:r>
              <a:rPr lang="es-ES_tradnl" sz="2400" dirty="0" smtClean="0">
                <a:latin typeface="Papyrus"/>
                <a:cs typeface="Papyrus"/>
              </a:rPr>
              <a:t>bags </a:t>
            </a:r>
            <a:r>
              <a:rPr lang="es-ES_tradnl" sz="2400" dirty="0" err="1" smtClean="0">
                <a:latin typeface="Papyrus"/>
                <a:cs typeface="Papyrus"/>
              </a:rPr>
              <a:t>which</a:t>
            </a:r>
            <a:r>
              <a:rPr lang="es-ES_tradnl" sz="2400" dirty="0" smtClean="0">
                <a:latin typeface="Papyrus"/>
                <a:cs typeface="Papyrus"/>
              </a:rPr>
              <a:t> do </a:t>
            </a:r>
            <a:r>
              <a:rPr lang="es-ES_tradnl" sz="2400" dirty="0" err="1" smtClean="0">
                <a:latin typeface="Papyrus"/>
                <a:cs typeface="Papyrus"/>
              </a:rPr>
              <a:t>not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grow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old</a:t>
            </a:r>
            <a:r>
              <a:rPr lang="es-ES_tradnl" sz="2400" dirty="0" smtClean="0">
                <a:latin typeface="Papyrus"/>
                <a:cs typeface="Papyrus"/>
              </a:rPr>
              <a:t>, a </a:t>
            </a:r>
            <a:r>
              <a:rPr lang="es-ES_tradnl" sz="2400" dirty="0" err="1" smtClean="0">
                <a:latin typeface="Papyrus"/>
                <a:cs typeface="Papyrus"/>
              </a:rPr>
              <a:t>treasure</a:t>
            </a:r>
            <a:r>
              <a:rPr lang="es-ES_tradnl" sz="2400" dirty="0" smtClean="0">
                <a:latin typeface="Papyrus"/>
                <a:cs typeface="Papyrus"/>
              </a:rPr>
              <a:t> in  </a:t>
            </a:r>
            <a:r>
              <a:rPr lang="es-ES_tradnl" sz="2400" dirty="0" err="1" smtClean="0">
                <a:latin typeface="Papyrus"/>
                <a:cs typeface="Papyrus"/>
              </a:rPr>
              <a:t>Heaven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fails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not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where</a:t>
            </a:r>
            <a:r>
              <a:rPr lang="es-ES_tradnl" sz="2400" dirty="0" smtClean="0">
                <a:latin typeface="Papyrus"/>
                <a:cs typeface="Papyrus"/>
              </a:rPr>
              <a:t> no THIEF </a:t>
            </a:r>
            <a:r>
              <a:rPr lang="es-ES_tradnl" sz="2400" dirty="0" err="1" smtClean="0">
                <a:latin typeface="Papyrus"/>
                <a:cs typeface="Papyrus"/>
              </a:rPr>
              <a:t>approaches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nor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moth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corrupts</a:t>
            </a:r>
            <a:r>
              <a:rPr lang="es-ES_tradnl" sz="2400" dirty="0" smtClean="0">
                <a:latin typeface="Papyrus"/>
                <a:cs typeface="Papyrus"/>
              </a:rPr>
              <a:t>.”  </a:t>
            </a:r>
          </a:p>
          <a:p>
            <a:pPr algn="ctr"/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Luke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12:33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7" name="Content Placeholder 6" descr="images-1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b="1060"/>
          <a:stretch>
            <a:fillRect/>
          </a:stretch>
        </p:blipFill>
        <p:spPr>
          <a:xfrm>
            <a:off x="1058333" y="2328333"/>
            <a:ext cx="6878845" cy="378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7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 descr="images-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 b="814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 descr="images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5000"/>
            <a:ext cx="7949789" cy="5223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04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>
          <a:xfrm>
            <a:off x="1700256" y="2283833"/>
            <a:ext cx="6986543" cy="384233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736306" y="313094"/>
            <a:ext cx="7786436" cy="1200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Noteworthy Light"/>
                <a:cs typeface="Noteworthy Light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Verily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verily</a:t>
            </a:r>
            <a:r>
              <a:rPr lang="es-ES_tradnl" sz="2400" dirty="0" smtClean="0">
                <a:latin typeface="Papyrus"/>
                <a:cs typeface="Papyrus"/>
              </a:rPr>
              <a:t>, I </a:t>
            </a:r>
            <a:r>
              <a:rPr lang="es-ES_tradnl" sz="2400" dirty="0" err="1" smtClean="0">
                <a:latin typeface="Papyrus"/>
                <a:cs typeface="Papyrus"/>
              </a:rPr>
              <a:t>say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to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</a:t>
            </a:r>
            <a:r>
              <a:rPr lang="es-ES_tradnl" sz="2400" dirty="0" smtClean="0">
                <a:latin typeface="Papyrus"/>
                <a:cs typeface="Papyrus"/>
              </a:rPr>
              <a:t>, ‘He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enters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not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by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door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into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sheepfold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but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climbs</a:t>
            </a:r>
            <a:r>
              <a:rPr lang="es-ES_tradnl" sz="2400" dirty="0" smtClean="0">
                <a:latin typeface="Papyrus"/>
                <a:cs typeface="Papyrus"/>
              </a:rPr>
              <a:t> up </a:t>
            </a:r>
            <a:r>
              <a:rPr lang="es-ES_tradnl" sz="2400" dirty="0" err="1" smtClean="0">
                <a:latin typeface="Papyrus"/>
                <a:cs typeface="Papyrus"/>
              </a:rPr>
              <a:t>some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other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way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same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is</a:t>
            </a:r>
            <a:r>
              <a:rPr lang="es-ES_tradnl" sz="2400" dirty="0" smtClean="0">
                <a:latin typeface="Papyrus"/>
                <a:cs typeface="Papyrus"/>
              </a:rPr>
              <a:t>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 and a </a:t>
            </a:r>
            <a:r>
              <a:rPr lang="es-ES_tradnl" sz="2400" dirty="0" err="1" smtClean="0">
                <a:solidFill>
                  <a:srgbClr val="FF0000"/>
                </a:solidFill>
                <a:latin typeface="Papyrus"/>
                <a:cs typeface="Papyrus"/>
              </a:rPr>
              <a:t>robber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r>
              <a:rPr lang="es-ES_tradnl" sz="2400" dirty="0" smtClean="0">
                <a:latin typeface="Papyrus"/>
                <a:cs typeface="Papyrus"/>
              </a:rPr>
              <a:t>” 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John 10:1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676" y="2519892"/>
            <a:ext cx="637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6" y="1911203"/>
            <a:ext cx="6831531" cy="4405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88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-11984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Picture 10" descr="images-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" y="599295"/>
            <a:ext cx="4587572" cy="5433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48810" y="1060875"/>
            <a:ext cx="4380593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“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All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that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ever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came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before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Me are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THIEVES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and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Papyrus"/>
                <a:cs typeface="Papyrus"/>
              </a:rPr>
              <a:t>Robbers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;</a:t>
            </a:r>
          </a:p>
          <a:p>
            <a:pPr algn="ctr"/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but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sheep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did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not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hear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them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” 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John 10:8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3534" y="3417016"/>
            <a:ext cx="3477432" cy="26161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 comes </a:t>
            </a:r>
            <a:r>
              <a:rPr lang="es-ES_tradnl" sz="2400" dirty="0" err="1" smtClean="0">
                <a:latin typeface="Papyrus"/>
                <a:cs typeface="Papyrus"/>
              </a:rPr>
              <a:t>to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Papyrus"/>
                <a:cs typeface="Papyrus"/>
              </a:rPr>
              <a:t>kill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solidFill>
                  <a:srgbClr val="FF0000"/>
                </a:solidFill>
                <a:latin typeface="Papyrus"/>
                <a:cs typeface="Papyrus"/>
              </a:rPr>
              <a:t>steal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solidFill>
                  <a:srgbClr val="FF0000"/>
                </a:solidFill>
                <a:latin typeface="Papyrus"/>
                <a:cs typeface="Papyrus"/>
              </a:rPr>
              <a:t>destroy</a:t>
            </a:r>
            <a:r>
              <a:rPr lang="es-ES_tradnl" sz="2400" dirty="0" smtClean="0">
                <a:latin typeface="Papyrus"/>
                <a:cs typeface="Papyrus"/>
              </a:rPr>
              <a:t>: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 I am come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might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have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life</a:t>
            </a:r>
            <a:r>
              <a:rPr lang="es-ES_tradnl" sz="2400" dirty="0" smtClean="0"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might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have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endParaRPr lang="es-ES_tradnl" sz="2400" dirty="0" smtClean="0">
              <a:latin typeface="Papyrus"/>
              <a:cs typeface="Papyrus"/>
            </a:endParaRP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 more </a:t>
            </a:r>
            <a:r>
              <a:rPr lang="es-ES_tradnl" sz="2400" dirty="0" err="1" smtClean="0">
                <a:latin typeface="Papyrus"/>
                <a:cs typeface="Papyrus"/>
              </a:rPr>
              <a:t>abundantly</a:t>
            </a:r>
            <a:r>
              <a:rPr lang="es-ES_tradnl" sz="2400" dirty="0" smtClean="0">
                <a:latin typeface="Papyrus"/>
                <a:cs typeface="Papyrus"/>
              </a:rPr>
              <a:t>.</a:t>
            </a:r>
            <a:r>
              <a:rPr lang="es-ES_tradnl" sz="2000" dirty="0" smtClean="0">
                <a:latin typeface="Papyrus"/>
                <a:cs typeface="Papyrus"/>
              </a:rPr>
              <a:t>”  </a:t>
            </a: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John 10:10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50799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6_judas-betrays-jes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4" b="25114"/>
          <a:stretch>
            <a:fillRect/>
          </a:stretch>
        </p:blipFill>
        <p:spPr>
          <a:xfrm>
            <a:off x="457200" y="1774662"/>
            <a:ext cx="7912374" cy="4351501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846752" y="321401"/>
            <a:ext cx="7086945" cy="1200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Papyrus"/>
                <a:cs typeface="Papyrus"/>
              </a:rPr>
              <a:t>This</a:t>
            </a:r>
            <a:r>
              <a:rPr lang="es-ES_tradnl" sz="2400" dirty="0" smtClean="0">
                <a:latin typeface="Papyrus"/>
                <a:cs typeface="Papyrus"/>
              </a:rPr>
              <a:t> Judas  </a:t>
            </a:r>
            <a:r>
              <a:rPr lang="es-ES_tradnl" sz="2400" dirty="0" err="1" smtClean="0">
                <a:latin typeface="Papyrus"/>
                <a:cs typeface="Papyrus"/>
              </a:rPr>
              <a:t>said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not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he </a:t>
            </a:r>
            <a:r>
              <a:rPr lang="es-ES_tradnl" sz="2400" dirty="0" err="1" smtClean="0">
                <a:latin typeface="Papyrus"/>
                <a:cs typeface="Papyrus"/>
              </a:rPr>
              <a:t>cared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for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poor</a:t>
            </a:r>
            <a:r>
              <a:rPr lang="es-ES_tradnl" sz="2400" dirty="0" smtClean="0">
                <a:latin typeface="Papyrus"/>
                <a:cs typeface="Papyrus"/>
              </a:rPr>
              <a:t>;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but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because</a:t>
            </a:r>
            <a:r>
              <a:rPr lang="es-ES_tradnl" sz="2400" dirty="0" smtClean="0">
                <a:latin typeface="Papyrus"/>
                <a:cs typeface="Papyrus"/>
              </a:rPr>
              <a:t> Judas </a:t>
            </a:r>
            <a:r>
              <a:rPr lang="es-ES_tradnl" sz="2400" dirty="0" err="1" smtClean="0">
                <a:latin typeface="Papyrus"/>
                <a:cs typeface="Papyrus"/>
              </a:rPr>
              <a:t>was</a:t>
            </a:r>
            <a:r>
              <a:rPr lang="es-ES_tradnl" sz="2400" dirty="0" smtClean="0">
                <a:latin typeface="Papyrus"/>
                <a:cs typeface="Papyrus"/>
              </a:rPr>
              <a:t>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latin typeface="Papyrus"/>
                <a:cs typeface="Papyrus"/>
              </a:rPr>
              <a:t>had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bag, </a:t>
            </a:r>
          </a:p>
          <a:p>
            <a:pPr algn="ctr"/>
            <a:r>
              <a:rPr lang="es-ES_tradnl" sz="2400" dirty="0" smtClean="0">
                <a:latin typeface="Papyrus"/>
                <a:cs typeface="Papyrus"/>
              </a:rPr>
              <a:t>and </a:t>
            </a:r>
            <a:r>
              <a:rPr lang="es-ES_tradnl" sz="2400" dirty="0" err="1" smtClean="0">
                <a:latin typeface="Papyrus"/>
                <a:cs typeface="Papyrus"/>
              </a:rPr>
              <a:t>carried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was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put</a:t>
            </a:r>
            <a:r>
              <a:rPr lang="es-ES_tradnl" sz="2400" dirty="0" smtClean="0"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latin typeface="Papyrus"/>
                <a:cs typeface="Papyrus"/>
              </a:rPr>
              <a:t>it</a:t>
            </a:r>
            <a:r>
              <a:rPr lang="es-ES_tradnl" sz="2400" dirty="0" smtClean="0">
                <a:latin typeface="Papyrus"/>
                <a:cs typeface="Papyrus"/>
              </a:rPr>
              <a:t>.” 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J</a:t>
            </a:r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o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hn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12:6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9" name="Picture 8" descr="images-1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40" y="2682285"/>
            <a:ext cx="2936258" cy="293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6_judas-betrays-je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2" y="1943621"/>
            <a:ext cx="4136512" cy="4570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5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22517" y="323474"/>
            <a:ext cx="8364282" cy="15081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Papyrus"/>
                <a:cs typeface="Papyrus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For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yourselves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know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perfectly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Day of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Lord comes as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night</a:t>
            </a:r>
            <a:r>
              <a:rPr lang="es-ES_tradnl" sz="2400" dirty="0" smtClean="0">
                <a:latin typeface="Papyrus"/>
                <a:cs typeface="Papyrus"/>
              </a:rPr>
              <a:t>.  </a:t>
            </a:r>
            <a:r>
              <a:rPr lang="es-ES_tradnl" sz="2400" dirty="0" err="1" smtClean="0">
                <a:latin typeface="Papyrus"/>
                <a:cs typeface="Papyrus"/>
              </a:rPr>
              <a:t>But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brethren</a:t>
            </a:r>
            <a:r>
              <a:rPr lang="es-ES_tradnl" sz="2400" dirty="0" smtClean="0">
                <a:latin typeface="Papyrus"/>
                <a:cs typeface="Papyrus"/>
              </a:rPr>
              <a:t>, are </a:t>
            </a:r>
            <a:r>
              <a:rPr lang="es-ES_tradnl" sz="2400" dirty="0" err="1" smtClean="0">
                <a:latin typeface="Papyrus"/>
                <a:cs typeface="Papyrus"/>
              </a:rPr>
              <a:t>not</a:t>
            </a:r>
            <a:r>
              <a:rPr lang="es-ES_tradnl" sz="2400" dirty="0" smtClean="0"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latin typeface="Papyrus"/>
                <a:cs typeface="Papyrus"/>
              </a:rPr>
              <a:t>darkness</a:t>
            </a:r>
            <a:r>
              <a:rPr lang="es-ES_tradnl" sz="2400" dirty="0">
                <a:latin typeface="Papyrus"/>
                <a:cs typeface="Papyrus"/>
              </a:rPr>
              <a:t> </a:t>
            </a:r>
            <a:r>
              <a:rPr lang="es-ES_tradnl" sz="2400" dirty="0" smtClean="0">
                <a:latin typeface="Papyrus"/>
                <a:cs typeface="Papyrus"/>
              </a:rPr>
              <a:t>so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Day </a:t>
            </a:r>
            <a:r>
              <a:rPr lang="es-ES_tradnl" sz="2400" dirty="0" err="1" smtClean="0">
                <a:latin typeface="Papyrus"/>
                <a:cs typeface="Papyrus"/>
              </a:rPr>
              <a:t>should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overtake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you</a:t>
            </a:r>
            <a:r>
              <a:rPr lang="es-ES_tradnl" sz="2400" dirty="0" smtClean="0">
                <a:latin typeface="Papyrus"/>
                <a:cs typeface="Papyrus"/>
              </a:rPr>
              <a:t> as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.</a:t>
            </a:r>
            <a:r>
              <a:rPr lang="es-ES_tradnl" sz="2000" dirty="0" smtClean="0">
                <a:latin typeface="Papyrus"/>
                <a:cs typeface="Papyrus"/>
              </a:rPr>
              <a:t>” </a:t>
            </a:r>
          </a:p>
          <a:p>
            <a:r>
              <a:rPr lang="es-ES_tradnl" sz="2000" dirty="0" smtClean="0">
                <a:latin typeface="Papyrus"/>
                <a:cs typeface="Papyrus"/>
              </a:rPr>
              <a:t>                                        </a:t>
            </a:r>
            <a:r>
              <a:rPr lang="es-ES_tradnl" dirty="0" smtClean="0">
                <a:latin typeface="Papyrus"/>
                <a:cs typeface="Papyrus"/>
              </a:rPr>
              <a:t> 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1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Thessalonians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5:2  and  5:4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7" name="Content Placeholder 6" descr="images-1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322517" y="1918964"/>
            <a:ext cx="8527060" cy="4585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56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images-1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457200" y="1600201"/>
            <a:ext cx="7342743" cy="4038226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5866270" y="695132"/>
            <a:ext cx="3079871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Noteworthy Light"/>
                <a:cs typeface="Noteworthy Light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But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let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none</a:t>
            </a:r>
            <a:r>
              <a:rPr lang="es-ES_tradnl" sz="2400" dirty="0" smtClean="0">
                <a:latin typeface="Papyrus"/>
                <a:cs typeface="Papyrus"/>
              </a:rPr>
              <a:t> of </a:t>
            </a:r>
            <a:r>
              <a:rPr lang="es-ES_tradnl" sz="2400" dirty="0" err="1" smtClean="0">
                <a:latin typeface="Papyrus"/>
                <a:cs typeface="Papyrus"/>
              </a:rPr>
              <a:t>you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suffer</a:t>
            </a:r>
            <a:r>
              <a:rPr lang="es-ES_tradnl" sz="2400" dirty="0" smtClean="0">
                <a:latin typeface="Papyrus"/>
                <a:cs typeface="Papyrus"/>
              </a:rPr>
              <a:t> as a </a:t>
            </a:r>
            <a:r>
              <a:rPr lang="es-ES_tradnl" sz="2400" dirty="0" err="1" smtClean="0">
                <a:latin typeface="Papyrus"/>
                <a:cs typeface="Papyrus"/>
              </a:rPr>
              <a:t>murderer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</a:p>
          <a:p>
            <a:r>
              <a:rPr lang="es-ES_tradnl" sz="2400" dirty="0" err="1" smtClean="0">
                <a:latin typeface="Papyrus"/>
                <a:cs typeface="Papyrus"/>
              </a:rPr>
              <a:t>or</a:t>
            </a:r>
            <a:r>
              <a:rPr lang="es-ES_tradnl" sz="2400" dirty="0" smtClean="0">
                <a:latin typeface="Papyrus"/>
                <a:cs typeface="Papyrus"/>
              </a:rPr>
              <a:t>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or</a:t>
            </a:r>
            <a:r>
              <a:rPr lang="es-ES_tradnl" sz="2400" dirty="0" smtClean="0">
                <a:latin typeface="Papyrus"/>
                <a:cs typeface="Papyrus"/>
              </a:rPr>
              <a:t> as </a:t>
            </a:r>
            <a:r>
              <a:rPr lang="es-ES_tradnl" sz="2400" dirty="0" err="1" smtClean="0">
                <a:latin typeface="Papyrus"/>
                <a:cs typeface="Papyrus"/>
              </a:rPr>
              <a:t>an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evildoer</a:t>
            </a:r>
            <a:r>
              <a:rPr lang="es-ES_tradnl" sz="2400" dirty="0" smtClean="0"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latin typeface="Papyrus"/>
                <a:cs typeface="Papyrus"/>
              </a:rPr>
              <a:t>or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an</a:t>
            </a:r>
            <a:r>
              <a:rPr lang="es-ES_tradnl" sz="2400" dirty="0" smtClean="0">
                <a:latin typeface="Papyrus"/>
                <a:cs typeface="Papyrus"/>
              </a:rPr>
              <a:t> a </a:t>
            </a:r>
            <a:r>
              <a:rPr lang="es-ES_tradnl" sz="2400" dirty="0" err="1" smtClean="0">
                <a:latin typeface="Papyrus"/>
                <a:cs typeface="Papyrus"/>
              </a:rPr>
              <a:t>busybody</a:t>
            </a:r>
            <a:r>
              <a:rPr lang="es-ES_tradnl" sz="2400" dirty="0" smtClean="0"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latin typeface="Papyrus"/>
                <a:cs typeface="Papyrus"/>
              </a:rPr>
              <a:t>other</a:t>
            </a:r>
            <a:endParaRPr lang="es-ES_tradnl" sz="2400" dirty="0" smtClean="0">
              <a:latin typeface="Papyrus"/>
              <a:cs typeface="Papyrus"/>
            </a:endParaRPr>
          </a:p>
          <a:p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men’s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matters</a:t>
            </a:r>
            <a:r>
              <a:rPr lang="es-ES_tradnl" sz="2400" dirty="0" smtClean="0">
                <a:latin typeface="Papyrus"/>
                <a:cs typeface="Papyrus"/>
              </a:rPr>
              <a:t>.” </a:t>
            </a:r>
          </a:p>
          <a:p>
            <a:r>
              <a:rPr lang="es-ES_tradnl" sz="2400" dirty="0" smtClean="0">
                <a:latin typeface="Noteworthy Light"/>
                <a:cs typeface="Noteworthy Light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1 Peter 4:15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3" name="Picture 12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1" y="661482"/>
            <a:ext cx="5057871" cy="5678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32" y="3820066"/>
            <a:ext cx="3346109" cy="2265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59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" name="Content Placeholder 8" descr="images-1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457201" y="2614114"/>
            <a:ext cx="6385990" cy="3512049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96223" y="4904770"/>
            <a:ext cx="8686800" cy="166199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Papyrus"/>
                <a:cs typeface="Papyrus"/>
              </a:rPr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But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Day of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Lord </a:t>
            </a:r>
            <a:r>
              <a:rPr lang="es-ES_tradnl" sz="2000" dirty="0" err="1" smtClean="0">
                <a:latin typeface="Papyrus"/>
                <a:cs typeface="Papyrus"/>
              </a:rPr>
              <a:t>will</a:t>
            </a:r>
            <a:r>
              <a:rPr lang="es-ES_tradnl" sz="2000" dirty="0" smtClean="0">
                <a:latin typeface="Papyrus"/>
                <a:cs typeface="Papyrus"/>
              </a:rPr>
              <a:t> come as a 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Night</a:t>
            </a:r>
            <a:r>
              <a:rPr lang="es-ES_tradnl" sz="2000" dirty="0" smtClean="0">
                <a:latin typeface="Papyrus"/>
                <a:cs typeface="Papyrus"/>
              </a:rPr>
              <a:t>; in </a:t>
            </a:r>
            <a:r>
              <a:rPr lang="es-ES_tradnl" sz="2000" dirty="0" err="1" smtClean="0">
                <a:latin typeface="Papyrus"/>
                <a:cs typeface="Papyrus"/>
              </a:rPr>
              <a:t>which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Heavens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pass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away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with</a:t>
            </a:r>
            <a:r>
              <a:rPr lang="es-ES_tradnl" sz="2000" dirty="0" smtClean="0">
                <a:latin typeface="Papyrus"/>
                <a:cs typeface="Papyrus"/>
              </a:rPr>
              <a:t> a </a:t>
            </a:r>
            <a:r>
              <a:rPr lang="es-ES_tradnl" sz="2000" dirty="0" err="1" smtClean="0">
                <a:latin typeface="Papyrus"/>
                <a:cs typeface="Papyrus"/>
              </a:rPr>
              <a:t>great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noise</a:t>
            </a:r>
            <a:r>
              <a:rPr lang="es-ES_tradnl" sz="2000" dirty="0" smtClean="0">
                <a:latin typeface="Papyrus"/>
                <a:cs typeface="Papyrus"/>
              </a:rPr>
              <a:t>, &amp;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elements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melt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with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fervent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heat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>
                <a:latin typeface="Papyrus"/>
                <a:cs typeface="Papyrus"/>
              </a:rPr>
              <a:t>e</a:t>
            </a:r>
            <a:r>
              <a:rPr lang="es-ES_tradnl" sz="2000" dirty="0" err="1" smtClean="0">
                <a:latin typeface="Papyrus"/>
                <a:cs typeface="Papyrus"/>
              </a:rPr>
              <a:t>arth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also</a:t>
            </a:r>
            <a:r>
              <a:rPr lang="es-ES_tradnl" sz="2000" dirty="0">
                <a:latin typeface="Papyrus"/>
                <a:cs typeface="Papyrus"/>
              </a:rPr>
              <a:t> </a:t>
            </a:r>
            <a:r>
              <a:rPr lang="es-ES_tradnl" sz="2000" dirty="0" smtClean="0">
                <a:latin typeface="Papyrus"/>
                <a:cs typeface="Papyrus"/>
              </a:rPr>
              <a:t>&amp;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works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that</a:t>
            </a:r>
            <a:r>
              <a:rPr lang="es-ES_tradnl" sz="2000" dirty="0" smtClean="0">
                <a:latin typeface="Papyrus"/>
                <a:cs typeface="Papyrus"/>
              </a:rPr>
              <a:t> are </a:t>
            </a:r>
            <a:r>
              <a:rPr lang="es-ES_tradnl" sz="2000" dirty="0" err="1" smtClean="0">
                <a:latin typeface="Papyrus"/>
                <a:cs typeface="Papyrus"/>
              </a:rPr>
              <a:t>there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be </a:t>
            </a:r>
            <a:r>
              <a:rPr lang="es-ES_tradnl" sz="2000" dirty="0" err="1" smtClean="0">
                <a:latin typeface="Papyrus"/>
                <a:cs typeface="Papyrus"/>
              </a:rPr>
              <a:t>burned</a:t>
            </a:r>
            <a:r>
              <a:rPr lang="es-ES_tradnl" sz="2000" dirty="0" smtClean="0">
                <a:latin typeface="Papyrus"/>
                <a:cs typeface="Papyrus"/>
              </a:rPr>
              <a:t> up.”  </a:t>
            </a:r>
            <a:r>
              <a:rPr lang="es-ES_tradnl" sz="1600" dirty="0" smtClean="0">
                <a:solidFill>
                  <a:srgbClr val="FF0000"/>
                </a:solidFill>
                <a:latin typeface="Papyrus"/>
                <a:cs typeface="Papyrus"/>
              </a:rPr>
              <a:t>2 Peter 3:10</a:t>
            </a:r>
          </a:p>
          <a:p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                             </a:t>
            </a:r>
            <a:r>
              <a:rPr lang="es-ES_tradnl" sz="1600" dirty="0" smtClean="0">
                <a:solidFill>
                  <a:srgbClr val="FF0000"/>
                </a:solidFill>
                <a:latin typeface="Papyrus"/>
                <a:cs typeface="Papyrus"/>
              </a:rPr>
              <a:t>Isa. 24: 6; 51:6;   </a:t>
            </a:r>
            <a:r>
              <a:rPr lang="es-ES_tradnl" sz="1600" dirty="0" err="1" smtClean="0">
                <a:solidFill>
                  <a:srgbClr val="FF0000"/>
                </a:solidFill>
                <a:latin typeface="Papyrus"/>
                <a:cs typeface="Papyrus"/>
              </a:rPr>
              <a:t>Matt</a:t>
            </a:r>
            <a:r>
              <a:rPr lang="es-ES_tradnl" sz="1600" dirty="0" smtClean="0">
                <a:solidFill>
                  <a:srgbClr val="FF0000"/>
                </a:solidFill>
                <a:latin typeface="Papyrus"/>
                <a:cs typeface="Papyrus"/>
              </a:rPr>
              <a:t> 24:35,43;  Mark 13:31;  Rev. 3;3;  16;15; 20:11 </a:t>
            </a:r>
            <a:endParaRPr lang="es-ES_tradnl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3" name="Picture 12" descr="angel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5"/>
          <a:stretch/>
        </p:blipFill>
        <p:spPr>
          <a:xfrm>
            <a:off x="684998" y="323457"/>
            <a:ext cx="7602220" cy="4328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95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Content Placeholder 7" descr="thiefinthenight-294x4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8" b="3088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xs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404049" y="274638"/>
            <a:ext cx="3609971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Noteworthy Light"/>
                <a:cs typeface="Noteworthy Light"/>
              </a:rPr>
              <a:t>“</a:t>
            </a:r>
            <a:r>
              <a:rPr lang="es-ES_tradnl" sz="2400" dirty="0" err="1" smtClean="0">
                <a:latin typeface="Papyrus"/>
                <a:cs typeface="Papyrus"/>
              </a:rPr>
              <a:t>Behold</a:t>
            </a:r>
            <a:r>
              <a:rPr lang="es-ES_tradnl" sz="2400" dirty="0" smtClean="0">
                <a:latin typeface="Papyrus"/>
                <a:cs typeface="Papyrus"/>
              </a:rPr>
              <a:t>, I come as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latin typeface="Papyrus"/>
                <a:cs typeface="Papyrus"/>
              </a:rPr>
              <a:t>.  </a:t>
            </a:r>
            <a:r>
              <a:rPr lang="es-ES_tradnl" sz="2400" dirty="0" err="1" smtClean="0">
                <a:latin typeface="Papyrus"/>
                <a:cs typeface="Papyrus"/>
              </a:rPr>
              <a:t>Blessed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is</a:t>
            </a:r>
            <a:r>
              <a:rPr lang="es-ES_tradnl" sz="2400" dirty="0" smtClean="0">
                <a:latin typeface="Papyrus"/>
                <a:cs typeface="Papyrus"/>
              </a:rPr>
              <a:t> he </a:t>
            </a:r>
            <a:r>
              <a:rPr lang="es-ES_tradnl" sz="2400" dirty="0" err="1" smtClean="0">
                <a:latin typeface="Papyrus"/>
                <a:cs typeface="Papyrus"/>
              </a:rPr>
              <a:t>that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watches</a:t>
            </a:r>
            <a:r>
              <a:rPr lang="es-ES_tradnl" sz="2400" dirty="0" smtClean="0"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latin typeface="Papyrus"/>
                <a:cs typeface="Papyrus"/>
              </a:rPr>
              <a:t>keeps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His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garments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lest</a:t>
            </a:r>
            <a:r>
              <a:rPr lang="es-ES_tradnl" sz="2400" dirty="0" smtClean="0">
                <a:latin typeface="Papyrus"/>
                <a:cs typeface="Papyrus"/>
              </a:rPr>
              <a:t> he </a:t>
            </a:r>
            <a:r>
              <a:rPr lang="es-ES_tradnl" sz="2400" dirty="0" err="1" smtClean="0">
                <a:latin typeface="Papyrus"/>
                <a:cs typeface="Papyrus"/>
              </a:rPr>
              <a:t>walk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naked</a:t>
            </a:r>
            <a:r>
              <a:rPr lang="es-ES_tradnl" sz="2400" dirty="0" smtClean="0"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latin typeface="Papyrus"/>
                <a:cs typeface="Papyrus"/>
              </a:rPr>
              <a:t>they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see</a:t>
            </a:r>
            <a:r>
              <a:rPr lang="es-ES_tradnl" sz="2400" dirty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his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shame</a:t>
            </a:r>
            <a:r>
              <a:rPr lang="es-ES_tradnl" sz="2400" dirty="0" smtClean="0">
                <a:latin typeface="Papyrus"/>
                <a:cs typeface="Papyrus"/>
              </a:rPr>
              <a:t>.” 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Revelaton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16:15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0" name="Picture 9" descr="thiefinthenight-294x4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03" y="160824"/>
            <a:ext cx="4374097" cy="6293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049" y="2944013"/>
            <a:ext cx="3663122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High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Priest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is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known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as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Night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. 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Each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priest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was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assigned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a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special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watch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during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night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to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guard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Papyrus"/>
                <a:cs typeface="Papyrus"/>
              </a:rPr>
              <a:t>T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Temple and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make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sure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no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enemy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profaned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its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holiness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that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Menorah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lights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never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went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out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.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Any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priest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found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sleeping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on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duty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would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have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his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clothes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burned</a:t>
            </a:r>
            <a:r>
              <a:rPr lang="es-ES_tradnl" sz="20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and be removed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from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office!</a:t>
            </a:r>
            <a:endParaRPr lang="es-ES_tradnl" sz="20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272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30364" y="667745"/>
            <a:ext cx="7700730" cy="5078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So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to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sum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it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all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up</a:t>
            </a:r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……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Papyrus"/>
                <a:cs typeface="Papyrus"/>
              </a:rPr>
              <a:t>Satan</a:t>
            </a:r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 is the </a:t>
            </a:r>
            <a:r>
              <a:rPr lang="en-US" sz="36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Who will be caught unaware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In His traps</a:t>
            </a:r>
          </a:p>
          <a:p>
            <a:pPr algn="ctr"/>
            <a:endParaRPr lang="en-US" sz="36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Papyrus"/>
                <a:cs typeface="Papyrus"/>
              </a:rPr>
              <a:t> A</a:t>
            </a:r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nd fail to escape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the Great Tribulation?</a:t>
            </a:r>
            <a:endParaRPr lang="es-ES_tradnl" sz="36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1998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gavel-jud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13061"/>
          <a:stretch>
            <a:fillRect/>
          </a:stretch>
        </p:blipFill>
        <p:spPr>
          <a:xfrm>
            <a:off x="457201" y="2500305"/>
            <a:ext cx="6592930" cy="3625858"/>
          </a:xfrm>
        </p:spPr>
      </p:pic>
      <p:sp>
        <p:nvSpPr>
          <p:cNvPr id="4" name="Rectangle 3"/>
          <p:cNvSpPr/>
          <p:nvPr/>
        </p:nvSpPr>
        <p:spPr>
          <a:xfrm>
            <a:off x="0" y="-76888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865160" y="4932423"/>
            <a:ext cx="7344652" cy="15081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  <a:latin typeface="Noteworthy Light"/>
                <a:cs typeface="Noteworthy Light"/>
              </a:rPr>
              <a:t>“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man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shall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deliver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unto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his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neighbor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money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or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stuff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to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keep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, and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it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shall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be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stolen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out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of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man’s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house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be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found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let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him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pay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double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.” </a:t>
            </a:r>
          </a:p>
          <a:p>
            <a:pPr algn="ctr"/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Exodus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 22:7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9" name="Picture 8" descr="gavel-ju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08" y="595305"/>
            <a:ext cx="5743959" cy="427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241554" y="863183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Unsaved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who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Love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World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 </a:t>
            </a:r>
            <a:r>
              <a:rPr lang="es-ES_tradnl" sz="2400" b="1" dirty="0">
                <a:solidFill>
                  <a:srgbClr val="3366FF"/>
                </a:solidFill>
                <a:latin typeface="Papyrus"/>
                <a:cs typeface="Papyrus"/>
              </a:rPr>
              <a:t>&amp;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Hate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Gospel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Those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Not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Watching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, in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Prayer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-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Indifferent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,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Asleep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Lukewarn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and 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Ladodecian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Emergent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, Post-Modern,  New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Imaging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Chrislam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Politically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Correct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, Social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Justice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Churches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Anti-Israel, Pro-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Palestian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Churches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, Inter-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Faith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Carnal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who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Will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Not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Be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Led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by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Spirit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Wide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Door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 of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Anything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Goes</a:t>
            </a:r>
            <a:endParaRPr lang="es-ES_tradnl" sz="2400" b="1" dirty="0" smtClean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The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Universalist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3366FF"/>
                </a:solidFill>
                <a:latin typeface="Papyrus"/>
                <a:cs typeface="Papyrus"/>
              </a:rPr>
              <a:t>Churches</a:t>
            </a:r>
            <a:r>
              <a:rPr lang="es-ES_tradnl" sz="2400" b="1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</a:p>
          <a:p>
            <a:pPr algn="ctr"/>
            <a:endParaRPr lang="es-ES_tradnl" sz="2400" b="1" dirty="0">
              <a:solidFill>
                <a:srgbClr val="3366FF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Is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it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Possible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to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be In a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Church</a:t>
            </a:r>
            <a:endParaRPr lang="es-ES_tradnl" sz="2400" b="1" dirty="0" smtClean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And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Not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Be Living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for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God</a:t>
            </a:r>
            <a:endParaRPr lang="es-ES_tradnl" sz="2400" b="1" dirty="0" smtClean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Holiness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 and </a:t>
            </a:r>
            <a:r>
              <a:rPr lang="es-ES_tradnl" sz="2400" b="1" dirty="0" err="1" smtClean="0">
                <a:solidFill>
                  <a:srgbClr val="FF0000"/>
                </a:solidFill>
                <a:latin typeface="Papyrus"/>
                <a:cs typeface="Papyrus"/>
              </a:rPr>
              <a:t>Righteousness</a:t>
            </a:r>
            <a:r>
              <a:rPr lang="es-ES_tradnl" sz="2400" b="1" dirty="0" smtClean="0">
                <a:solidFill>
                  <a:srgbClr val="FF0000"/>
                </a:solidFill>
                <a:latin typeface="Papyrus"/>
                <a:cs typeface="Papyrus"/>
              </a:rPr>
              <a:t>?</a:t>
            </a:r>
          </a:p>
          <a:p>
            <a:pPr algn="ctr"/>
            <a:endParaRPr lang="es-ES_tradnl" sz="2400" b="1" dirty="0" smtClean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endParaRPr lang="es-ES_tradnl" sz="2800" b="1" dirty="0">
              <a:solidFill>
                <a:srgbClr val="FF0000"/>
              </a:solidFill>
              <a:latin typeface="Papyrus"/>
              <a:cs typeface="Papyrus"/>
            </a:endParaRPr>
          </a:p>
          <a:p>
            <a:pPr algn="ctr"/>
            <a:endParaRPr lang="es-ES_tradnl" sz="2800" b="1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65225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9920"/>
            <a:ext cx="8351798" cy="4175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818" y="317715"/>
            <a:ext cx="794318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Papyrus"/>
                <a:cs typeface="Papyrus"/>
              </a:rPr>
              <a:t>What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about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Parable of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10 </a:t>
            </a:r>
            <a:r>
              <a:rPr lang="es-ES_tradnl" sz="2400" dirty="0" err="1" smtClean="0">
                <a:latin typeface="Papyrus"/>
                <a:cs typeface="Papyrus"/>
              </a:rPr>
              <a:t>Virgens</a:t>
            </a:r>
            <a:r>
              <a:rPr lang="es-ES_tradnl" sz="2400" dirty="0" smtClean="0">
                <a:latin typeface="Papyrus"/>
                <a:cs typeface="Papyrus"/>
              </a:rPr>
              <a:t>?  -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Matthew 25</a:t>
            </a:r>
            <a:endParaRPr lang="es-ES_tradnl" sz="24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730" y="5464443"/>
            <a:ext cx="8440268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Papyrus"/>
                <a:cs typeface="Papyrus"/>
              </a:rPr>
              <a:t>5 are </a:t>
            </a:r>
            <a:r>
              <a:rPr lang="es-ES_tradnl" sz="2000" dirty="0" err="1" smtClean="0">
                <a:latin typeface="Papyrus"/>
                <a:cs typeface="Papyrus"/>
              </a:rPr>
              <a:t>Ready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Watching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Waiting</a:t>
            </a:r>
            <a:r>
              <a:rPr lang="es-ES_tradnl" sz="2000" dirty="0" smtClean="0">
                <a:latin typeface="Papyrus"/>
                <a:cs typeface="Papyrus"/>
              </a:rPr>
              <a:t>, Full of </a:t>
            </a:r>
            <a:r>
              <a:rPr lang="es-ES_tradnl" sz="2000" dirty="0" err="1" smtClean="0">
                <a:latin typeface="Papyrus"/>
                <a:cs typeface="Papyrus"/>
              </a:rPr>
              <a:t>Oil</a:t>
            </a:r>
            <a:r>
              <a:rPr lang="en-US" sz="2000" dirty="0" smtClean="0">
                <a:latin typeface="Papyrus"/>
                <a:cs typeface="Papyrus"/>
              </a:rPr>
              <a:t>…..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 5 are Foolish, Not Ready, Not Watching, Not Prepared – Not enough Oil</a:t>
            </a:r>
          </a:p>
          <a:p>
            <a:r>
              <a:rPr lang="en-US" sz="2000" dirty="0" smtClean="0">
                <a:latin typeface="Papyrus"/>
                <a:cs typeface="Papyrus"/>
              </a:rPr>
              <a:t>        The DOOR was shut to them!   “Depart from  Me, I never knew you”   </a:t>
            </a:r>
            <a:endParaRPr lang="es-ES_tradnl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09392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 descr="REVELATION-7-Churches-MAP-2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b="1474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latin typeface="Noteworthy Light"/>
              <a:cs typeface="Noteworthy Light"/>
            </a:endParaRPr>
          </a:p>
        </p:txBody>
      </p:sp>
      <p:pic>
        <p:nvPicPr>
          <p:cNvPr id="6" name="Picture 5" descr="REVELATION-7-Churches-MAP-25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2" y="327713"/>
            <a:ext cx="7194304" cy="5611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821813"/>
            <a:ext cx="78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343748" y="6126163"/>
            <a:ext cx="7994574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Only</a:t>
            </a:r>
            <a:r>
              <a:rPr lang="es-ES_tradnl" sz="2000" b="1" dirty="0" smtClean="0">
                <a:solidFill>
                  <a:schemeClr val="bg1"/>
                </a:solidFill>
                <a:latin typeface="Papyrus"/>
                <a:cs typeface="Papyrus"/>
              </a:rPr>
              <a:t> 2 </a:t>
            </a:r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Churches</a:t>
            </a:r>
            <a:r>
              <a:rPr lang="es-ES_tradnl" sz="2000" b="1" dirty="0" smtClean="0">
                <a:solidFill>
                  <a:schemeClr val="bg1"/>
                </a:solidFill>
                <a:latin typeface="Papyrus"/>
                <a:cs typeface="Papyrus"/>
              </a:rPr>
              <a:t> do </a:t>
            </a:r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not</a:t>
            </a:r>
            <a:r>
              <a:rPr lang="es-ES_tradnl" sz="2000" b="1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receive</a:t>
            </a:r>
            <a:r>
              <a:rPr lang="es-ES_tradnl" sz="2000" b="1" dirty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Warnings</a:t>
            </a:r>
            <a:r>
              <a:rPr lang="es-ES_tradnl" sz="2000" b="1" dirty="0" smtClean="0">
                <a:solidFill>
                  <a:schemeClr val="bg1"/>
                </a:solidFill>
                <a:latin typeface="Papyrus"/>
                <a:cs typeface="Papyrus"/>
              </a:rPr>
              <a:t>!   </a:t>
            </a:r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Smyrna</a:t>
            </a:r>
            <a:r>
              <a:rPr lang="es-ES_tradnl" sz="2000" b="1" dirty="0" smtClean="0">
                <a:solidFill>
                  <a:schemeClr val="bg1"/>
                </a:solidFill>
                <a:latin typeface="Papyrus"/>
                <a:cs typeface="Papyrus"/>
              </a:rPr>
              <a:t> and P</a:t>
            </a:r>
            <a:r>
              <a:rPr lang="en-US" sz="2000" b="1" dirty="0" smtClean="0">
                <a:solidFill>
                  <a:schemeClr val="bg1"/>
                </a:solidFill>
                <a:latin typeface="Papyrus"/>
                <a:cs typeface="Papyrus"/>
              </a:rPr>
              <a:t>h</a:t>
            </a:r>
            <a:r>
              <a:rPr lang="es-ES_tradnl" sz="2000" b="1" dirty="0" err="1" smtClean="0">
                <a:solidFill>
                  <a:schemeClr val="bg1"/>
                </a:solidFill>
                <a:latin typeface="Papyrus"/>
                <a:cs typeface="Papyrus"/>
              </a:rPr>
              <a:t>iladelphia</a:t>
            </a:r>
            <a:r>
              <a:rPr lang="es-ES_tradnl" sz="2000" b="1" dirty="0" smtClean="0">
                <a:solidFill>
                  <a:srgbClr val="000000"/>
                </a:solidFill>
                <a:latin typeface="Papyrus"/>
                <a:cs typeface="Papyrus"/>
              </a:rPr>
              <a:t>!</a:t>
            </a:r>
            <a:endParaRPr lang="es-ES_tradnl" sz="20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05280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 descr="Animation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 descr="images-1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" y="414239"/>
            <a:ext cx="4598779" cy="5976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4252" y="414239"/>
            <a:ext cx="3929852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Jesus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Cleaning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Church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in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7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Letters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to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Papyrus"/>
                <a:cs typeface="Papyrus"/>
              </a:rPr>
              <a:t>Churches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.  </a:t>
            </a:r>
            <a:r>
              <a:rPr lang="es-ES_tradnl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  <a:latin typeface="Papyrus"/>
                <a:cs typeface="Papyrus"/>
              </a:rPr>
              <a:t>Church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 of </a:t>
            </a:r>
            <a:r>
              <a:rPr lang="es-ES_tradnl" dirty="0" err="1" smtClean="0">
                <a:solidFill>
                  <a:srgbClr val="000000"/>
                </a:solidFill>
                <a:latin typeface="Papyrus"/>
                <a:cs typeface="Papyrus"/>
              </a:rPr>
              <a:t>Sardis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  <a:latin typeface="Papyrus"/>
                <a:cs typeface="Papyrus"/>
              </a:rPr>
              <a:t>is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  <a:latin typeface="Papyrus"/>
                <a:cs typeface="Papyrus"/>
              </a:rPr>
              <a:t>almost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  <a:latin typeface="Papyrus"/>
                <a:cs typeface="Papyrus"/>
              </a:rPr>
              <a:t>dead</a:t>
            </a:r>
            <a:r>
              <a:rPr lang="es-ES_tradnl" dirty="0" smtClean="0">
                <a:solidFill>
                  <a:srgbClr val="000000"/>
                </a:solidFill>
                <a:latin typeface="Papyrus"/>
                <a:cs typeface="Papyrus"/>
              </a:rPr>
              <a:t>!</a:t>
            </a:r>
          </a:p>
          <a:p>
            <a:endParaRPr lang="es-ES_tradnl" dirty="0">
              <a:solidFill>
                <a:srgbClr val="000000"/>
              </a:solidFill>
              <a:latin typeface="Noteworthy Light"/>
              <a:cs typeface="Noteworthy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252" y="2323934"/>
            <a:ext cx="3472652" cy="28623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Remember</a:t>
            </a:r>
            <a:r>
              <a:rPr lang="es-ES_tradnl" sz="2000" dirty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therefore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how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have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received</a:t>
            </a:r>
            <a:r>
              <a:rPr lang="es-ES_tradnl" sz="2000" dirty="0" smtClean="0"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latin typeface="Papyrus"/>
                <a:cs typeface="Papyrus"/>
              </a:rPr>
              <a:t>heard</a:t>
            </a:r>
            <a:r>
              <a:rPr lang="es-ES_tradnl" sz="2000" dirty="0" smtClean="0">
                <a:latin typeface="Papyrus"/>
                <a:cs typeface="Papyrus"/>
              </a:rPr>
              <a:t>, and </a:t>
            </a:r>
            <a:r>
              <a:rPr lang="es-ES_tradnl" sz="2000" dirty="0" err="1" smtClean="0">
                <a:latin typeface="Papyrus"/>
                <a:cs typeface="Papyrus"/>
              </a:rPr>
              <a:t>hold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fast</a:t>
            </a:r>
            <a:r>
              <a:rPr lang="es-ES_tradnl" sz="2000" dirty="0" smtClean="0">
                <a:latin typeface="Papyrus"/>
                <a:cs typeface="Papyrus"/>
              </a:rPr>
              <a:t>, and </a:t>
            </a:r>
            <a:r>
              <a:rPr lang="es-ES_tradnl" sz="2000" dirty="0" err="1" smtClean="0">
                <a:latin typeface="Papyrus"/>
                <a:cs typeface="Papyrus"/>
              </a:rPr>
              <a:t>repent</a:t>
            </a:r>
            <a:r>
              <a:rPr lang="es-ES_tradnl" sz="2000" dirty="0" smtClean="0">
                <a:latin typeface="Papyrus"/>
                <a:cs typeface="Papyrus"/>
              </a:rPr>
              <a:t>.  </a:t>
            </a:r>
            <a:r>
              <a:rPr lang="es-ES_tradnl" sz="2000" dirty="0" err="1" smtClean="0">
                <a:latin typeface="Papyrus"/>
                <a:cs typeface="Papyrus"/>
              </a:rPr>
              <a:t>Therefore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if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not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watch</a:t>
            </a:r>
            <a:r>
              <a:rPr lang="es-ES_tradnl" sz="2000" dirty="0" smtClean="0">
                <a:latin typeface="Papyrus"/>
                <a:cs typeface="Papyrus"/>
              </a:rPr>
              <a:t>, I </a:t>
            </a:r>
            <a:r>
              <a:rPr lang="es-ES_tradnl" sz="2000" dirty="0" err="1" smtClean="0">
                <a:latin typeface="Papyrus"/>
                <a:cs typeface="Papyrus"/>
              </a:rPr>
              <a:t>will</a:t>
            </a:r>
            <a:r>
              <a:rPr lang="es-ES_tradnl" sz="2000" dirty="0" smtClean="0">
                <a:latin typeface="Papyrus"/>
                <a:cs typeface="Papyrus"/>
              </a:rPr>
              <a:t> come </a:t>
            </a:r>
            <a:r>
              <a:rPr lang="es-ES_tradnl" sz="2000" dirty="0" err="1" smtClean="0">
                <a:latin typeface="Papyrus"/>
                <a:cs typeface="Papyrus"/>
              </a:rPr>
              <a:t>on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as a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night</a:t>
            </a:r>
            <a:r>
              <a:rPr lang="es-ES_tradnl" sz="2000" dirty="0" smtClean="0">
                <a:latin typeface="Papyrus"/>
                <a:cs typeface="Papyrus"/>
              </a:rPr>
              <a:t>, and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not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know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what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hour</a:t>
            </a:r>
            <a:r>
              <a:rPr lang="es-ES_tradnl" sz="2000" dirty="0" smtClean="0">
                <a:latin typeface="Papyrus"/>
                <a:cs typeface="Papyrus"/>
              </a:rPr>
              <a:t> I come </a:t>
            </a:r>
            <a:r>
              <a:rPr lang="es-ES_tradnl" sz="2000" dirty="0" err="1" smtClean="0">
                <a:latin typeface="Papyrus"/>
                <a:cs typeface="Papyrus"/>
              </a:rPr>
              <a:t>upon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.” </a:t>
            </a:r>
          </a:p>
          <a:p>
            <a:pPr algn="ctr"/>
            <a:r>
              <a:rPr lang="es-ES_tradnl" sz="1600" dirty="0" smtClean="0">
                <a:latin typeface="Papyrus"/>
                <a:cs typeface="Papyrus"/>
              </a:rPr>
              <a:t> </a:t>
            </a:r>
            <a:r>
              <a:rPr lang="es-ES_tradnl" sz="1600" dirty="0" err="1" smtClean="0">
                <a:solidFill>
                  <a:srgbClr val="FF0000"/>
                </a:solidFill>
                <a:latin typeface="Papyrus"/>
                <a:cs typeface="Papyrus"/>
              </a:rPr>
              <a:t>Revelation</a:t>
            </a:r>
            <a:r>
              <a:rPr lang="es-ES_tradnl" sz="1600" dirty="0" smtClean="0">
                <a:solidFill>
                  <a:srgbClr val="FF0000"/>
                </a:solidFill>
                <a:latin typeface="Papyrus"/>
                <a:cs typeface="Papyrus"/>
              </a:rPr>
              <a:t> 3:3</a:t>
            </a:r>
            <a:endParaRPr lang="es-ES_tradnl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148" y="5618331"/>
            <a:ext cx="382995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He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gives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strong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warning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to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Ephesus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.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Pergamos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Thyatire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Sardis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Laodecia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!</a:t>
            </a:r>
            <a:endParaRPr lang="es-ES_tradnl" sz="20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50100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5225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5819980" y="2049026"/>
            <a:ext cx="2866820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Emergent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Church</a:t>
            </a:r>
            <a:endParaRPr lang="es-ES_tradnl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endParaRPr lang="es-ES_tradnl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Post-Modern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 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Church</a:t>
            </a:r>
            <a:endParaRPr lang="es-ES_tradnl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endParaRPr lang="es-ES_tradnl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Liberal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Church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</a:p>
          <a:p>
            <a:pPr algn="ctr"/>
            <a:endParaRPr lang="es-ES_tradnl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InterFaith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Church</a:t>
            </a:r>
            <a:endParaRPr lang="es-ES_tradnl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11" name="Picture 10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490"/>
            <a:ext cx="5231544" cy="5693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19980" y="698057"/>
            <a:ext cx="2593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Just What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is Apostasy?</a:t>
            </a:r>
            <a:endParaRPr lang="en-US" sz="28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59246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 b="814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4" y="1023836"/>
            <a:ext cx="8069666" cy="530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1249" y="362407"/>
            <a:ext cx="897275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Global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Religions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Worship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Together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as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Unity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>
                <a:solidFill>
                  <a:schemeClr val="bg1"/>
                </a:solidFill>
                <a:latin typeface="Papyrus"/>
                <a:cs typeface="Papyrus"/>
              </a:rPr>
              <a:t>&amp;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Inter-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Faith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Groups</a:t>
            </a:r>
            <a:endParaRPr lang="es-ES_tradnl" sz="24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4327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5080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latin typeface="Noteworthy Light"/>
              <a:cs typeface="Noteworthy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44550" y="90130"/>
            <a:ext cx="2286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http://</a:t>
            </a:r>
            <a:r>
              <a:rPr lang="es-ES_tradnl" dirty="0" err="1" smtClean="0"/>
              <a:t>www.google.com</a:t>
            </a:r>
            <a:r>
              <a:rPr lang="es-ES_tradnl" dirty="0" smtClean="0"/>
              <a:t>/</a:t>
            </a:r>
            <a:r>
              <a:rPr lang="es-ES_tradnl" dirty="0" err="1" smtClean="0"/>
              <a:t>search?hl</a:t>
            </a:r>
            <a:r>
              <a:rPr lang="es-ES_tradnl" dirty="0" smtClean="0"/>
              <a:t>=</a:t>
            </a:r>
            <a:r>
              <a:rPr lang="es-ES_tradnl" dirty="0" err="1" smtClean="0"/>
              <a:t>en&amp;q</a:t>
            </a:r>
            <a:r>
              <a:rPr lang="es-ES_tradnl" dirty="0" smtClean="0"/>
              <a:t>=</a:t>
            </a:r>
            <a:r>
              <a:rPr lang="es-ES_tradnl" dirty="0" err="1" smtClean="0"/>
              <a:t>interfaith+meetings+assissi&amp;gs_sm</a:t>
            </a:r>
            <a:r>
              <a:rPr lang="es-ES_tradnl" dirty="0" smtClean="0"/>
              <a:t>=3&amp;gs_upl=1940l14787l0l15126l45l29l9l7l7l0l115l2174l27.2l45l0&amp;bav=on.2,or.r_gc.r_pw.,cf.osb&amp;biw=1280&amp;bih=595&amp;um=1&amp;ie=UTF-8&amp;tbm=</a:t>
            </a:r>
            <a:r>
              <a:rPr lang="es-ES_tradnl" dirty="0" err="1" smtClean="0"/>
              <a:t>isch&amp;source</a:t>
            </a:r>
            <a:r>
              <a:rPr lang="es-ES_tradnl" dirty="0" smtClean="0"/>
              <a:t>=</a:t>
            </a:r>
            <a:r>
              <a:rPr lang="es-ES_tradnl" dirty="0" err="1" smtClean="0"/>
              <a:t>og&amp;sa</a:t>
            </a:r>
            <a:r>
              <a:rPr lang="es-ES_tradnl" dirty="0" smtClean="0"/>
              <a:t>=</a:t>
            </a:r>
            <a:r>
              <a:rPr lang="es-ES_tradnl" dirty="0" err="1" smtClean="0"/>
              <a:t>N&amp;tab</a:t>
            </a:r>
            <a:r>
              <a:rPr lang="es-ES_tradnl" dirty="0" smtClean="0"/>
              <a:t>=</a:t>
            </a:r>
            <a:r>
              <a:rPr lang="es-ES_tradnl" dirty="0" err="1" smtClean="0"/>
              <a:t>wi&amp;ei</a:t>
            </a:r>
            <a:r>
              <a:rPr lang="es-ES_tradnl" dirty="0" smtClean="0"/>
              <a:t>=M4E5T4THF9G_2QXWscGNAg#</a:t>
            </a:r>
            <a:endParaRPr lang="es-ES_tradnl" dirty="0"/>
          </a:p>
        </p:txBody>
      </p:sp>
      <p:pic>
        <p:nvPicPr>
          <p:cNvPr id="9" name="Picture 8" descr="images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9" y="3676648"/>
            <a:ext cx="4121150" cy="2828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9" y="317499"/>
            <a:ext cx="3933631" cy="3054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-1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1037"/>
            <a:ext cx="3505200" cy="2311400"/>
          </a:xfrm>
          <a:prstGeom prst="rect">
            <a:avLst/>
          </a:prstGeom>
        </p:spPr>
      </p:pic>
      <p:pic>
        <p:nvPicPr>
          <p:cNvPr id="14" name="Picture 13" descr="images-9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943177"/>
            <a:ext cx="4030133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65869" y="259300"/>
            <a:ext cx="437813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All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Anti-Israel Pro-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Palestinian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PEACE </a:t>
            </a:r>
            <a:r>
              <a:rPr lang="es-ES_tradnl" sz="2400" dirty="0" err="1" smtClean="0">
                <a:solidFill>
                  <a:schemeClr val="tx1"/>
                </a:solidFill>
                <a:latin typeface="Noteworthy Light"/>
                <a:cs typeface="Noteworthy Light"/>
              </a:rPr>
              <a:t>Churches</a:t>
            </a:r>
            <a:endParaRPr lang="es-ES_tradnl" sz="2400" dirty="0">
              <a:solidFill>
                <a:schemeClr val="tx1"/>
              </a:solidFill>
              <a:latin typeface="Noteworthy Light"/>
              <a:cs typeface="Noteworthy Light"/>
            </a:endParaRPr>
          </a:p>
        </p:txBody>
      </p:sp>
      <p:pic>
        <p:nvPicPr>
          <p:cNvPr id="10" name="Picture 9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27" y="3362174"/>
            <a:ext cx="1662296" cy="1331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03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 descr="images-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683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 descr="images-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11729"/>
          <a:stretch/>
        </p:blipFill>
        <p:spPr>
          <a:xfrm>
            <a:off x="238904" y="4315920"/>
            <a:ext cx="2803401" cy="2273300"/>
          </a:xfrm>
          <a:prstGeom prst="rect">
            <a:avLst/>
          </a:prstGeom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585105" cy="2025338"/>
          </a:xfrm>
          <a:prstGeom prst="rect">
            <a:avLst/>
          </a:prstGeom>
        </p:spPr>
      </p:pic>
      <p:pic>
        <p:nvPicPr>
          <p:cNvPr id="9" name="Picture 8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6" y="2264772"/>
            <a:ext cx="2731519" cy="2140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2305" y="346513"/>
            <a:ext cx="5895034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Any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International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Governments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&amp; Agencies -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Any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Global Banks -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Any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International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Companies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</a:p>
          <a:p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        </a:t>
            </a:r>
            <a:r>
              <a:rPr lang="es-ES_tradnl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that</a:t>
            </a:r>
            <a:r>
              <a:rPr lang="es-ES_tradnl" sz="2000" dirty="0" smtClean="0">
                <a:solidFill>
                  <a:srgbClr val="000000"/>
                </a:solidFill>
                <a:latin typeface="Papyrus"/>
                <a:cs typeface="Papyrus"/>
              </a:rPr>
              <a:t> are: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ANTI-GOD  and ANTI-CHRIST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  ANTI -Israel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   ANTI-Bible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   Anti-Family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Pro-Abortion  Pro -Slavery   Pro-Palestinian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Pro-Socialism  Pro-Communism   Pro-Marxism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Pro-Humanism   Pro-Choice   Pro-Gay Rights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Pro-Ecumenism  </a:t>
            </a:r>
            <a:r>
              <a:rPr lang="en-US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InterFaith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, Unity, </a:t>
            </a:r>
            <a:r>
              <a:rPr lang="en-US" sz="2000" dirty="0" smtClean="0">
                <a:solidFill>
                  <a:srgbClr val="000000"/>
                </a:solidFill>
                <a:latin typeface="Noteworthy Light"/>
                <a:cs typeface="Noteworthy Light"/>
              </a:rPr>
              <a:t>Social Justice</a:t>
            </a:r>
            <a:endParaRPr lang="es-ES_tradnl" sz="2000" dirty="0" smtClean="0">
              <a:solidFill>
                <a:srgbClr val="000000"/>
              </a:solidFill>
              <a:latin typeface="Noteworthy Light"/>
              <a:cs typeface="Noteworthy Light"/>
            </a:endParaRPr>
          </a:p>
        </p:txBody>
      </p:sp>
      <p:pic>
        <p:nvPicPr>
          <p:cNvPr id="10" name="Picture 9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81" y="4315920"/>
            <a:ext cx="3136900" cy="2184400"/>
          </a:xfrm>
          <a:prstGeom prst="rect">
            <a:avLst/>
          </a:prstGeom>
        </p:spPr>
      </p:pic>
      <p:pic>
        <p:nvPicPr>
          <p:cNvPr id="8" name="Picture 7" descr="images-8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30" y="4240369"/>
            <a:ext cx="2348851" cy="23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8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 descr="images-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3" b="1953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 descr="images-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" y="551035"/>
            <a:ext cx="7164247" cy="594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43201" y="784592"/>
            <a:ext cx="6637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err="1" smtClean="0">
                <a:latin typeface="Papyrus"/>
                <a:cs typeface="Papyrus"/>
              </a:rPr>
              <a:t>Halleljuah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has No </a:t>
            </a:r>
            <a:r>
              <a:rPr lang="es-ES_tradnl" sz="2000" dirty="0" err="1" smtClean="0">
                <a:latin typeface="Papyrus"/>
                <a:cs typeface="Papyrus"/>
              </a:rPr>
              <a:t>Power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over</a:t>
            </a:r>
            <a:r>
              <a:rPr lang="es-ES_tradnl" sz="2000" dirty="0" smtClean="0">
                <a:latin typeface="Papyrus"/>
                <a:cs typeface="Papyrus"/>
              </a:rPr>
              <a:t>  US!</a:t>
            </a:r>
          </a:p>
          <a:p>
            <a:pPr algn="ctr"/>
            <a:r>
              <a:rPr lang="es-ES_tradnl" sz="2000" dirty="0">
                <a:latin typeface="Papyrus"/>
                <a:cs typeface="Papyrus"/>
              </a:rPr>
              <a:t> </a:t>
            </a:r>
            <a:r>
              <a:rPr lang="es-ES_tradnl" sz="2000" dirty="0" smtClean="0">
                <a:latin typeface="Papyrus"/>
                <a:cs typeface="Papyrus"/>
              </a:rPr>
              <a:t>  </a:t>
            </a:r>
            <a:r>
              <a:rPr lang="es-ES_tradnl" sz="2000" dirty="0" err="1" smtClean="0">
                <a:latin typeface="Papyrus"/>
                <a:cs typeface="Papyrus"/>
              </a:rPr>
              <a:t>For</a:t>
            </a:r>
            <a:r>
              <a:rPr lang="es-ES_tradnl" sz="2000" dirty="0" smtClean="0">
                <a:latin typeface="Papyrus"/>
                <a:cs typeface="Papyrus"/>
              </a:rPr>
              <a:t>  </a:t>
            </a:r>
            <a:r>
              <a:rPr lang="es-ES_tradnl" sz="2000" dirty="0" err="1" smtClean="0">
                <a:latin typeface="Papyrus"/>
                <a:cs typeface="Papyrus"/>
              </a:rPr>
              <a:t>We</a:t>
            </a:r>
            <a:r>
              <a:rPr lang="es-ES_tradnl" sz="2000" dirty="0" smtClean="0">
                <a:latin typeface="Papyrus"/>
                <a:cs typeface="Papyrus"/>
              </a:rPr>
              <a:t> are </a:t>
            </a:r>
            <a:r>
              <a:rPr lang="es-ES_tradnl" sz="2000" dirty="0" err="1" smtClean="0">
                <a:latin typeface="Papyrus"/>
                <a:cs typeface="Papyrus"/>
              </a:rPr>
              <a:t>Blood-Bought</a:t>
            </a:r>
            <a:r>
              <a:rPr lang="es-ES_tradnl" sz="2000" dirty="0" smtClean="0">
                <a:latin typeface="Papyrus"/>
                <a:cs typeface="Papyrus"/>
              </a:rPr>
              <a:t>,  </a:t>
            </a:r>
            <a:r>
              <a:rPr lang="es-ES_tradnl" sz="2000" dirty="0" err="1" smtClean="0">
                <a:latin typeface="Papyrus"/>
                <a:cs typeface="Papyrus"/>
              </a:rPr>
              <a:t>Holy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Ghost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Filled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latin typeface="Papyrus"/>
                <a:cs typeface="Papyrus"/>
              </a:rPr>
              <a:t>Covenant-Sealed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</a:p>
          <a:p>
            <a:pPr algn="ctr"/>
            <a:r>
              <a:rPr lang="es-ES_tradnl" sz="2000" dirty="0" err="1" smtClean="0">
                <a:latin typeface="Papyrus"/>
                <a:cs typeface="Papyrus"/>
              </a:rPr>
              <a:t>Worshipping</a:t>
            </a:r>
            <a:r>
              <a:rPr lang="es-ES_tradnl" sz="2000" dirty="0" smtClean="0"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latin typeface="Papyrus"/>
                <a:cs typeface="Papyrus"/>
              </a:rPr>
              <a:t>Spirit</a:t>
            </a:r>
            <a:r>
              <a:rPr lang="es-ES_tradnl" sz="2000" dirty="0" smtClean="0">
                <a:latin typeface="Papyrus"/>
                <a:cs typeface="Papyrus"/>
              </a:rPr>
              <a:t> and in </a:t>
            </a:r>
            <a:r>
              <a:rPr lang="es-ES_tradnl" sz="2000" dirty="0" err="1" smtClean="0">
                <a:latin typeface="Papyrus"/>
                <a:cs typeface="Papyrus"/>
              </a:rPr>
              <a:t>Truth</a:t>
            </a:r>
            <a:r>
              <a:rPr lang="es-ES_tradnl" sz="2000" dirty="0" smtClean="0">
                <a:latin typeface="Papyrus"/>
                <a:cs typeface="Papyrus"/>
              </a:rPr>
              <a:t>, </a:t>
            </a:r>
          </a:p>
          <a:p>
            <a:pPr algn="ctr"/>
            <a:r>
              <a:rPr lang="es-ES_tradnl" sz="2000" dirty="0" err="1" smtClean="0">
                <a:latin typeface="Papyrus"/>
                <a:cs typeface="Papyrus"/>
              </a:rPr>
              <a:t>Lovers</a:t>
            </a:r>
            <a:r>
              <a:rPr lang="es-ES_tradnl" sz="2000" dirty="0" smtClean="0">
                <a:latin typeface="Papyrus"/>
                <a:cs typeface="Papyrus"/>
              </a:rPr>
              <a:t> &amp; </a:t>
            </a:r>
            <a:r>
              <a:rPr lang="es-ES_tradnl" sz="2000" dirty="0" err="1" smtClean="0">
                <a:latin typeface="Papyrus"/>
                <a:cs typeface="Papyrus"/>
              </a:rPr>
              <a:t>Doers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Word!</a:t>
            </a:r>
            <a:endParaRPr lang="es-ES_tradnl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7769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0" y="666114"/>
            <a:ext cx="7477887" cy="5601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6258" y="690153"/>
            <a:ext cx="391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s-ES_tradnl" sz="28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CCFFCC"/>
                </a:solidFill>
                <a:latin typeface="Papyrus"/>
                <a:cs typeface="Papyrus"/>
              </a:rPr>
              <a:t>Enemy</a:t>
            </a:r>
            <a:r>
              <a:rPr lang="es-ES_tradnl" sz="2800" dirty="0" smtClean="0">
                <a:solidFill>
                  <a:srgbClr val="CCFFCC"/>
                </a:solidFill>
                <a:latin typeface="Papyrus"/>
                <a:cs typeface="Papyrus"/>
              </a:rPr>
              <a:t> </a:t>
            </a:r>
            <a:r>
              <a:rPr lang="es-ES_tradnl" sz="2800" dirty="0" smtClean="0">
                <a:solidFill>
                  <a:srgbClr val="3366FF"/>
                </a:solidFill>
                <a:latin typeface="Papyrus"/>
                <a:cs typeface="Papyrus"/>
              </a:rPr>
              <a:t>Comes</a:t>
            </a:r>
            <a:r>
              <a:rPr lang="en-US" sz="2800" dirty="0" smtClean="0">
                <a:solidFill>
                  <a:srgbClr val="3366FF"/>
                </a:solidFill>
                <a:latin typeface="Papyrus"/>
                <a:cs typeface="Papyrus"/>
              </a:rPr>
              <a:t>….</a:t>
            </a:r>
            <a:endParaRPr lang="es-ES_tradnl" sz="2800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6037" y="5324354"/>
            <a:ext cx="734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rgbClr val="3366FF"/>
                </a:solidFill>
                <a:latin typeface="Papyrus"/>
                <a:cs typeface="Papyrus"/>
              </a:rPr>
              <a:t>Jesus</a:t>
            </a:r>
            <a:r>
              <a:rPr lang="es-ES_tradnl" sz="2400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3366FF"/>
                </a:solidFill>
                <a:latin typeface="Papyrus"/>
                <a:cs typeface="Papyrus"/>
              </a:rPr>
              <a:t>Is</a:t>
            </a:r>
            <a:r>
              <a:rPr lang="es-ES_tradnl" sz="2400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3366FF"/>
                </a:solidFill>
                <a:latin typeface="Papyrus"/>
                <a:cs typeface="Papyrus"/>
              </a:rPr>
              <a:t>Coming</a:t>
            </a:r>
            <a:r>
              <a:rPr lang="es-ES_tradnl" sz="2400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3366FF"/>
                </a:solidFill>
                <a:latin typeface="Papyrus"/>
                <a:cs typeface="Papyrus"/>
              </a:rPr>
              <a:t>Soon</a:t>
            </a:r>
            <a:r>
              <a:rPr lang="es-ES_tradnl" sz="2400" dirty="0" smtClean="0">
                <a:solidFill>
                  <a:srgbClr val="3366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to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>
                <a:solidFill>
                  <a:srgbClr val="FFFFFF"/>
                </a:solidFill>
                <a:latin typeface="Papyrus"/>
                <a:cs typeface="Papyrus"/>
              </a:rPr>
              <a:t>D</a:t>
            </a:r>
            <a:r>
              <a:rPr lang="es-ES_tradnl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estroy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C3D69B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rgbClr val="C3D69B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rgbClr val="C3D69B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3366FF"/>
                </a:solidFill>
                <a:latin typeface="Lucida Handwriting"/>
                <a:cs typeface="Lucida Handwriting"/>
              </a:rPr>
              <a:t>forever</a:t>
            </a:r>
            <a:endParaRPr lang="es-ES_tradnl" sz="2000" dirty="0">
              <a:solidFill>
                <a:srgbClr val="3366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14668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25176" y="871814"/>
            <a:ext cx="5991412" cy="5078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When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devil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steals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from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</a:t>
            </a:r>
            <a:r>
              <a:rPr lang="es-ES_tradnl" sz="3600" dirty="0">
                <a:solidFill>
                  <a:srgbClr val="000000"/>
                </a:solidFill>
                <a:latin typeface="Papyrus"/>
                <a:cs typeface="Papyrus"/>
              </a:rPr>
              <a:t>: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your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joy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your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finances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your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children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your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health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your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peace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your</a:t>
            </a:r>
            <a:r>
              <a:rPr lang="es-ES_tradnl" sz="3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600" dirty="0" err="1" smtClean="0">
                <a:solidFill>
                  <a:srgbClr val="000000"/>
                </a:solidFill>
                <a:latin typeface="Papyrus"/>
                <a:cs typeface="Papyrus"/>
              </a:rPr>
              <a:t>dreams</a:t>
            </a:r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…..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and you catch him….</a:t>
            </a:r>
          </a:p>
          <a:p>
            <a:pPr algn="ctr"/>
            <a:endParaRPr lang="en-US" sz="36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Then you can ask the LORD to restore DOUBLE!</a:t>
            </a:r>
            <a:endParaRPr lang="es-ES_tradnl" sz="36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456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6be1bc82bf9eff108c3c96d985bfa2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2995"/>
          <a:stretch>
            <a:fillRect/>
          </a:stretch>
        </p:blipFill>
        <p:spPr>
          <a:xfrm>
            <a:off x="457200" y="2358577"/>
            <a:ext cx="6850637" cy="3767586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99491" y="5064617"/>
            <a:ext cx="7987309" cy="14465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Chalkboard"/>
                <a:cs typeface="Chalkboard"/>
              </a:rPr>
              <a:t>“</a:t>
            </a:r>
            <a:r>
              <a:rPr lang="es-ES_tradnl" sz="2000" dirty="0" err="1" smtClean="0">
                <a:latin typeface="Papyrus"/>
                <a:cs typeface="Papyrus"/>
              </a:rPr>
              <a:t>If</a:t>
            </a:r>
            <a:r>
              <a:rPr lang="es-ES_tradnl" sz="2000" dirty="0" smtClean="0">
                <a:latin typeface="Papyrus"/>
                <a:cs typeface="Papyrus"/>
              </a:rPr>
              <a:t> a </a:t>
            </a:r>
            <a:r>
              <a:rPr lang="es-ES_tradnl" sz="2000" dirty="0" err="1" smtClean="0">
                <a:latin typeface="Papyrus"/>
                <a:cs typeface="Papyrus"/>
              </a:rPr>
              <a:t>man</a:t>
            </a:r>
            <a:r>
              <a:rPr lang="es-ES_tradnl" sz="2000" dirty="0" smtClean="0">
                <a:latin typeface="Papyrus"/>
                <a:cs typeface="Papyrus"/>
              </a:rPr>
              <a:t> be </a:t>
            </a:r>
            <a:r>
              <a:rPr lang="es-ES_tradnl" sz="2000" dirty="0" err="1" smtClean="0">
                <a:latin typeface="Papyrus"/>
                <a:cs typeface="Papyrus"/>
              </a:rPr>
              <a:t>found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stealing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any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his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brethren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the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Children</a:t>
            </a:r>
            <a:r>
              <a:rPr lang="es-ES_tradnl" sz="2000" dirty="0" smtClean="0">
                <a:latin typeface="Papyrus"/>
                <a:cs typeface="Papyrus"/>
              </a:rPr>
              <a:t> of Israel and </a:t>
            </a:r>
            <a:r>
              <a:rPr lang="es-ES_tradnl" sz="2000" dirty="0" err="1" smtClean="0">
                <a:latin typeface="Papyrus"/>
                <a:cs typeface="Papyrus"/>
              </a:rPr>
              <a:t>makes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merchandise</a:t>
            </a:r>
            <a:r>
              <a:rPr lang="es-ES_tradnl" sz="2000" dirty="0" smtClean="0"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latin typeface="Papyrus"/>
                <a:cs typeface="Papyrus"/>
              </a:rPr>
              <a:t>him</a:t>
            </a:r>
            <a:r>
              <a:rPr lang="es-ES_tradnl" sz="2000" dirty="0" smtClean="0">
                <a:latin typeface="Papyrus"/>
                <a:cs typeface="Papyrus"/>
              </a:rPr>
              <a:t>,  </a:t>
            </a:r>
            <a:r>
              <a:rPr lang="es-ES_tradnl" sz="2000" dirty="0" err="1" smtClean="0">
                <a:latin typeface="Papyrus"/>
                <a:cs typeface="Papyrus"/>
              </a:rPr>
              <a:t>or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sells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him</a:t>
            </a:r>
            <a:r>
              <a:rPr lang="es-ES_tradnl" sz="2000" dirty="0" smtClean="0">
                <a:latin typeface="Papyrus"/>
                <a:cs typeface="Papyrus"/>
              </a:rPr>
              <a:t>; </a:t>
            </a:r>
            <a:r>
              <a:rPr lang="es-ES_tradnl" sz="2000" dirty="0" err="1" smtClean="0">
                <a:latin typeface="Papyrus"/>
                <a:cs typeface="Papyrus"/>
              </a:rPr>
              <a:t>then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that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shall</a:t>
            </a:r>
            <a:r>
              <a:rPr lang="es-ES_tradnl" sz="2000" dirty="0" smtClean="0">
                <a:latin typeface="Papyrus"/>
                <a:cs typeface="Papyrus"/>
              </a:rPr>
              <a:t> die; and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will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put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away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evil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from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among</a:t>
            </a:r>
            <a:r>
              <a:rPr lang="es-ES_tradnl" sz="2000" dirty="0" smtClean="0"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latin typeface="Papyrus"/>
                <a:cs typeface="Papyrus"/>
              </a:rPr>
              <a:t>you</a:t>
            </a:r>
            <a:r>
              <a:rPr lang="es-ES_tradnl" sz="2000" dirty="0" smtClean="0">
                <a:latin typeface="Papyrus"/>
                <a:cs typeface="Papyrus"/>
              </a:rPr>
              <a:t>.”     </a:t>
            </a:r>
          </a:p>
          <a:p>
            <a:pPr algn="ctr"/>
            <a:r>
              <a:rPr lang="es-ES_tradnl" sz="2000" dirty="0" smtClean="0">
                <a:latin typeface="Papyrus"/>
                <a:cs typeface="Papyrus"/>
              </a:rPr>
              <a:t>  </a:t>
            </a:r>
            <a:r>
              <a:rPr lang="es-ES_tradnl" dirty="0" err="1" smtClean="0">
                <a:solidFill>
                  <a:srgbClr val="FF0000"/>
                </a:solidFill>
                <a:latin typeface="Papyrus"/>
                <a:cs typeface="Papyrus"/>
              </a:rPr>
              <a:t>Deuteronomy</a:t>
            </a:r>
            <a:r>
              <a:rPr lang="es-ES_tradnl" dirty="0" smtClean="0">
                <a:solidFill>
                  <a:srgbClr val="FF0000"/>
                </a:solidFill>
                <a:latin typeface="Papyrus"/>
                <a:cs typeface="Papyrus"/>
              </a:rPr>
              <a:t> 24:7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10" name="Picture 9" descr="images-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4" y="540783"/>
            <a:ext cx="6969730" cy="4324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72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 descr="6be1bc82bf9eff108c3c96d985bfa2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299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 descr="6be1bc82bf9eff108c3c96d985bfa2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" y="393328"/>
            <a:ext cx="8445246" cy="494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554" y="5661933"/>
            <a:ext cx="8720494" cy="9284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Slave </a:t>
            </a:r>
            <a:r>
              <a:rPr lang="es-ES_tradnl" sz="2000" dirty="0" err="1">
                <a:solidFill>
                  <a:schemeClr val="bg1"/>
                </a:solidFill>
                <a:latin typeface="Papyrus"/>
                <a:cs typeface="Papyrus"/>
              </a:rPr>
              <a:t>t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rade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has </a:t>
            </a:r>
            <a:r>
              <a:rPr lang="es-ES_tradnl" sz="2000" dirty="0" err="1">
                <a:solidFill>
                  <a:schemeClr val="bg1"/>
                </a:solidFill>
                <a:latin typeface="Papyrus"/>
                <a:cs typeface="Papyrus"/>
              </a:rPr>
              <a:t>a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lways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Papyrus"/>
                <a:cs typeface="Papyrus"/>
              </a:rPr>
              <a:t>b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een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Papyrus"/>
                <a:cs typeface="Papyrus"/>
              </a:rPr>
              <a:t>c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ontrolled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by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Arabs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!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History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records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over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15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million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enslaved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: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Africans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White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Europeans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Jews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Armenians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Asians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Hindus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Catholics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, </a:t>
            </a:r>
            <a:r>
              <a:rPr lang="es-ES_tradnl" sz="2000" dirty="0">
                <a:solidFill>
                  <a:schemeClr val="bg1"/>
                </a:solidFill>
                <a:latin typeface="Papyrus"/>
                <a:cs typeface="Papyrus"/>
              </a:rPr>
              <a:t>&amp;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other</a:t>
            </a:r>
            <a:r>
              <a:rPr lang="es-ES_tradnl" sz="20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Papyrus"/>
                <a:cs typeface="Papyrus"/>
              </a:rPr>
              <a:t>muslims</a:t>
            </a:r>
            <a:r>
              <a:rPr lang="es-ES_tradnl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…. </a:t>
            </a:r>
            <a:r>
              <a:rPr lang="es-ES_tradnl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Islam = </a:t>
            </a:r>
            <a:r>
              <a:rPr lang="es-ES_tradnl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Submission</a:t>
            </a:r>
            <a:r>
              <a:rPr lang="es-ES_tradnl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= </a:t>
            </a:r>
            <a:r>
              <a:rPr lang="es-ES_tradnl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Slavery</a:t>
            </a:r>
            <a:endParaRPr lang="es-ES_tradnl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07566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4536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599373" y="274638"/>
            <a:ext cx="8087427" cy="61247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If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Islam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is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religion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of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Satan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,  </a:t>
            </a:r>
          </a:p>
          <a:p>
            <a:pPr algn="ctr"/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Bringing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slavery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&amp;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death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!   </a:t>
            </a:r>
          </a:p>
          <a:p>
            <a:pPr algn="ctr"/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FF0000"/>
                </a:solidFill>
                <a:latin typeface="Papyrus"/>
                <a:cs typeface="Papyrus"/>
              </a:rPr>
              <a:t>Jesus</a:t>
            </a:r>
            <a:r>
              <a:rPr lang="es-ES_tradnl" sz="3200" dirty="0" smtClean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FF0000"/>
                </a:solidFill>
                <a:latin typeface="Papyrus"/>
                <a:cs typeface="Papyrus"/>
              </a:rPr>
              <a:t>Christ</a:t>
            </a:r>
            <a:r>
              <a:rPr lang="es-ES_tradnl" sz="3200" dirty="0" smtClean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>
                <a:solidFill>
                  <a:srgbClr val="000000"/>
                </a:solidFill>
                <a:latin typeface="Papyrus"/>
                <a:cs typeface="Papyrus"/>
              </a:rPr>
              <a:t>c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ame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to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Set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all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3200" dirty="0" smtClean="0">
                <a:solidFill>
                  <a:srgbClr val="000000"/>
                </a:solidFill>
                <a:latin typeface="Papyrus"/>
                <a:cs typeface="Papyrus"/>
              </a:rPr>
              <a:t> Captives free.</a:t>
            </a:r>
          </a:p>
          <a:p>
            <a:pPr algn="ctr"/>
            <a:endParaRPr lang="es-ES_tradnl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He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wants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to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save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the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Muslims</a:t>
            </a:r>
            <a:endParaRPr lang="es-ES_tradnl" sz="2400" dirty="0" smtClean="0">
              <a:solidFill>
                <a:srgbClr val="FF0000"/>
              </a:solidFill>
              <a:latin typeface="Lucida Handwriting"/>
              <a:cs typeface="Lucida Handwriting"/>
            </a:endParaRPr>
          </a:p>
          <a:p>
            <a:pPr algn="ctr"/>
            <a:endParaRPr lang="es-ES_tradnl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Since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are Free </a:t>
            </a:r>
            <a:r>
              <a:rPr lang="es-ES_tradnl" sz="2800" dirty="0" err="1">
                <a:solidFill>
                  <a:srgbClr val="000000"/>
                </a:solidFill>
                <a:latin typeface="Papyrus"/>
                <a:cs typeface="Papyrus"/>
              </a:rPr>
              <a:t>i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ndeed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</a:p>
          <a:p>
            <a:pPr algn="ctr"/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Walking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in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liberty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peace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joy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hope,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goodness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self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-control,</a:t>
            </a:r>
          </a:p>
          <a:p>
            <a:pPr algn="ctr"/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His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mercy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&amp;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forgiveness</a:t>
            </a:r>
            <a:endParaRPr lang="es-ES_tradnl" sz="28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s-ES_tradnl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s-ES_tradnl" sz="3200" dirty="0" smtClean="0">
                <a:latin typeface="Noteworthy Light"/>
                <a:cs typeface="Noteworthy Light"/>
              </a:rPr>
              <a:t>     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We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will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pray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for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the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muslims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to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find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 </a:t>
            </a:r>
            <a:r>
              <a:rPr lang="es-ES_tradnl" sz="24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Jesus</a:t>
            </a:r>
            <a:r>
              <a:rPr lang="es-ES_tradnl" sz="2400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!</a:t>
            </a:r>
            <a:endParaRPr lang="es-ES_tradnl" sz="2400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808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images-2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457200" y="2105489"/>
            <a:ext cx="7310828" cy="4020674"/>
          </a:xfrm>
        </p:spPr>
      </p:pic>
      <p:sp>
        <p:nvSpPr>
          <p:cNvPr id="4" name="Rectangle 3"/>
          <p:cNvSpPr/>
          <p:nvPr/>
        </p:nvSpPr>
        <p:spPr>
          <a:xfrm>
            <a:off x="28542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775882" y="274638"/>
            <a:ext cx="7491914" cy="126188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  <a:latin typeface="Chalkboard"/>
                <a:cs typeface="Chalkboard"/>
              </a:rPr>
              <a:t>“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u="sng" dirty="0" err="1" smtClean="0">
                <a:solidFill>
                  <a:schemeClr val="bg1"/>
                </a:solidFill>
                <a:latin typeface="Papyrus"/>
                <a:cs typeface="Papyrus"/>
              </a:rPr>
              <a:t>murderer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rising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with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light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kills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poor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and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needy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, and in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NIGHT </a:t>
            </a:r>
            <a:r>
              <a:rPr lang="es-ES_tradnl" sz="2400" dirty="0" err="1" smtClean="0">
                <a:solidFill>
                  <a:schemeClr val="bg1"/>
                </a:solidFill>
                <a:latin typeface="Papyrus"/>
                <a:cs typeface="Papyrus"/>
              </a:rPr>
              <a:t>is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as a </a:t>
            </a:r>
            <a:r>
              <a:rPr lang="es-ES_tradnl" sz="2400" dirty="0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”     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  <a:latin typeface="Papyrus"/>
                <a:cs typeface="Papyrus"/>
              </a:rPr>
              <a:t>  </a:t>
            </a:r>
            <a:r>
              <a:rPr lang="es-ES_tradnl" sz="2000" dirty="0" smtClean="0">
                <a:solidFill>
                  <a:srgbClr val="FF0000"/>
                </a:solidFill>
                <a:latin typeface="Papyrus"/>
                <a:cs typeface="Papyrus"/>
              </a:rPr>
              <a:t>Job 24:14   </a:t>
            </a:r>
            <a:endParaRPr lang="es-ES_tradnl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9" name="Picture 8" descr="images-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34" y="1660211"/>
            <a:ext cx="6358194" cy="4762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08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015330" y="923152"/>
            <a:ext cx="6708588" cy="48320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If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Islam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is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the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Religion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of </a:t>
            </a:r>
            <a:r>
              <a:rPr lang="es-ES_tradnl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Death</a:t>
            </a:r>
            <a:r>
              <a:rPr lang="es-ES_tradnl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And all infidels must be killed: Christians, Jews, Hindus, Buddhists, and pagans…..then all apostate </a:t>
            </a:r>
            <a:r>
              <a:rPr lang="en-US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moslems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must be killed, it is surely the religion of </a:t>
            </a:r>
            <a:r>
              <a:rPr lang="en-US" sz="2800" dirty="0" err="1" smtClean="0">
                <a:solidFill>
                  <a:srgbClr val="000000"/>
                </a:solidFill>
                <a:latin typeface="Papyrus"/>
                <a:cs typeface="Papyrus"/>
              </a:rPr>
              <a:t>satan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…Everyone dies because the enemy hates LIFE! 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And Jesus loves LIFE. Every man and woman is created in the image of Almighty God so every life is precious.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Jesus died so that all might be saved!</a:t>
            </a:r>
            <a:endParaRPr lang="es-ES_tradnl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45220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1985</Words>
  <Application>Microsoft Macintosh PowerPoint</Application>
  <PresentationFormat>On-screen Show (4:3)</PresentationFormat>
  <Paragraphs>151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Bently</dc:creator>
  <cp:lastModifiedBy>Cathy Bently</cp:lastModifiedBy>
  <cp:revision>191</cp:revision>
  <dcterms:created xsi:type="dcterms:W3CDTF">2012-02-13T15:44:38Z</dcterms:created>
  <dcterms:modified xsi:type="dcterms:W3CDTF">2013-05-08T01:01:34Z</dcterms:modified>
</cp:coreProperties>
</file>