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52" r:id="rId17"/>
  </p:sldMasterIdLst>
  <p:notesMasterIdLst>
    <p:notesMasterId r:id="rId40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3" r:id="rId34"/>
    <p:sldId id="274" r:id="rId35"/>
    <p:sldId id="275" r:id="rId36"/>
    <p:sldId id="276" r:id="rId37"/>
    <p:sldId id="277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F55B6-0F26-A440-8D77-82F15A60C229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536D-00E0-D04F-9574-A1CD4114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2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9pPr>
          </a:lstStyle>
          <a:p>
            <a:fld id="{2455FF1D-2E08-3841-BE67-21B1A7AD33D4}" type="slidenum">
              <a:rPr lang="es-ES_tradnl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He is ready and waiting, watching.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78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0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7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1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57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843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542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07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00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31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4213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96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684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079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626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48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38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8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7C99-9B2F-1841-96CD-3CD75BD777AF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065F-2A19-2142-B4F7-11F9029B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3383-4328-124B-A72C-E12C35E99A9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2/18/21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018B-C189-5D4F-8406-250FF8A3AA4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8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0793" y="553462"/>
            <a:ext cx="534914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Papyrus"/>
              <a:cs typeface="Papyrus"/>
            </a:endParaRP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Treasures In Isaiah</a:t>
            </a: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“</a:t>
            </a:r>
            <a:r>
              <a:rPr lang="en-US" sz="2400" dirty="0" err="1" smtClean="0">
                <a:latin typeface="Papyrus"/>
                <a:cs typeface="Papyrus"/>
              </a:rPr>
              <a:t>Kalah</a:t>
            </a:r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 err="1" smtClean="0">
                <a:latin typeface="Papyrus"/>
                <a:cs typeface="Papyrus"/>
              </a:rPr>
              <a:t>Charas</a:t>
            </a:r>
            <a:r>
              <a:rPr lang="en-US" sz="2400" dirty="0" smtClean="0">
                <a:latin typeface="Papyrus"/>
                <a:cs typeface="Papyrus"/>
              </a:rPr>
              <a:t>”</a:t>
            </a:r>
            <a:endParaRPr lang="en-US" sz="2400" dirty="0">
              <a:latin typeface="Papyrus"/>
              <a:cs typeface="Papyrus"/>
            </a:endParaRPr>
          </a:p>
          <a:p>
            <a:pPr algn="ctr"/>
            <a:endParaRPr lang="en-US" sz="2400" dirty="0" smtClean="0">
              <a:latin typeface="Papyrus"/>
              <a:cs typeface="Papyrus"/>
            </a:endParaRP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“Prophecies of Christ &amp; Anti-Christ”</a:t>
            </a:r>
          </a:p>
          <a:p>
            <a:pPr algn="ctr"/>
            <a:endParaRPr lang="en-US" sz="2400" dirty="0">
              <a:latin typeface="Papyrus"/>
              <a:cs typeface="Papyrus"/>
            </a:endParaRPr>
          </a:p>
          <a:p>
            <a:pPr algn="ctr"/>
            <a:endParaRPr lang="en-US" sz="2400" dirty="0">
              <a:latin typeface="Papyrus"/>
              <a:cs typeface="Papyru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t="1" r="57" b="1684"/>
          <a:stretch/>
        </p:blipFill>
        <p:spPr bwMode="auto">
          <a:xfrm>
            <a:off x="685800" y="2925992"/>
            <a:ext cx="3265502" cy="336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jih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48" y="2925992"/>
            <a:ext cx="3431050" cy="330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48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ods-www.ranjnameh.blog_.ir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3495" cy="6143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" y="5481971"/>
            <a:ext cx="927349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Papyrus"/>
                <a:cs typeface="Papyrus"/>
              </a:rPr>
              <a:t>“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And the king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 (anti-Christ)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shall do according to his will;  &amp; he shall exalt himself above every god and shall speak marvelous things against the  God  of gods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           and he shall prosper until the indignation be accomplished,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for that which is determined shall be done  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Kalah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Charas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”         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Daniel  11:36</a:t>
            </a:r>
            <a:endParaRPr lang="en-US" sz="2000" dirty="0">
              <a:solidFill>
                <a:srgbClr val="3FA83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86916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116" y="620218"/>
            <a:ext cx="6309335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Certain </a:t>
            </a:r>
            <a:r>
              <a:rPr lang="en-US" sz="2400" dirty="0">
                <a:solidFill>
                  <a:srgbClr val="3366FF"/>
                </a:solidFill>
                <a:latin typeface="Comic Sans MS"/>
                <a:cs typeface="Comic Sans MS"/>
              </a:rPr>
              <a:t>Hebrew Idioms act as Markers</a:t>
            </a:r>
          </a:p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 for End Time Bible Prophecy Events!</a:t>
            </a:r>
            <a:endParaRPr lang="en-US" sz="24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832" y="1902198"/>
            <a:ext cx="7095482" cy="4524315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“The Abomination of Desolation</a:t>
            </a:r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” </a:t>
            </a:r>
          </a:p>
          <a:p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      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Daniel 9:23,25, 27;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Daniel 12:11;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Matthew 24:15; </a:t>
            </a:r>
            <a:endParaRPr lang="en-US" sz="2400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“</a:t>
            </a: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His Goings Forth”</a:t>
            </a:r>
          </a:p>
          <a:p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      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Hosea 6:3;  Micah 5:2;    Isaiah 13:10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     Psalms 19;6</a:t>
            </a:r>
            <a:endParaRPr lang="en-US" sz="2200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“The Destruction Decreed”     “</a:t>
            </a:r>
            <a:r>
              <a:rPr lang="en-US" sz="2200" dirty="0" err="1">
                <a:solidFill>
                  <a:prstClr val="white"/>
                </a:solidFill>
                <a:latin typeface="Comic Sans MS"/>
                <a:cs typeface="Comic Sans MS"/>
              </a:rPr>
              <a:t>Kalah</a:t>
            </a: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omic Sans MS"/>
                <a:cs typeface="Comic Sans MS"/>
              </a:rPr>
              <a:t>Charas</a:t>
            </a: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”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“In that Day”       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“The Day of the Lord”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“Birth pangs, Woman in Childbirth, Travailing”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“Former and Latter Rain”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    Deut. 11:14;  Joel 2:23;   Hosea 6:3, Jer. 5:24;   James 5:7</a:t>
            </a:r>
          </a:p>
          <a:p>
            <a:endParaRPr lang="en-US" sz="2200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Comic Sans MS"/>
                <a:cs typeface="Comic Sans MS"/>
              </a:rPr>
              <a:t>“Destroy with the Breath of His Mouth”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      Isaiah 11:1-4; Isaiah 30:31-33;   2 Thess. 2:8;   Revelation 1:16</a:t>
            </a:r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24887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c92114ab1c0d39a4b49926661fa6d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45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1140" y="4562455"/>
            <a:ext cx="9022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Papyrus"/>
                <a:cs typeface="Papyrus"/>
              </a:rPr>
              <a:t>A shoot will come up from the stump of Jesse; from his roots a Branch will bear fruit. The Spirit of the Lord will </a:t>
            </a:r>
            <a:r>
              <a:rPr lang="en-US" dirty="0">
                <a:solidFill>
                  <a:prstClr val="white"/>
                </a:solidFill>
                <a:latin typeface="Papyrus"/>
                <a:cs typeface="Papyrus"/>
              </a:rPr>
              <a:t> </a:t>
            </a:r>
            <a:r>
              <a:rPr lang="en-US" dirty="0">
                <a:solidFill>
                  <a:prstClr val="white"/>
                </a:solidFill>
                <a:latin typeface="Papyrus"/>
                <a:cs typeface="Papyrus"/>
              </a:rPr>
              <a:t>rest on Him – the Spirit of wisdom &amp; understanding , the Spirit of counsel &amp; of power, the Spirit of knowledge and of the fear of the Lord- and He will delight in the fear of the Lord&gt;  He will not judge by what He sees with His eyes, or decide by what He hears with His ears,</a:t>
            </a:r>
            <a:r>
              <a:rPr lang="en-US" dirty="0">
                <a:solidFill>
                  <a:prstClr val="white"/>
                </a:solidFill>
                <a:latin typeface="Papyrus"/>
                <a:cs typeface="Papyrus"/>
              </a:rPr>
              <a:t> </a:t>
            </a:r>
            <a:r>
              <a:rPr lang="en-US" dirty="0">
                <a:solidFill>
                  <a:prstClr val="white"/>
                </a:solidFill>
                <a:latin typeface="Papyrus"/>
                <a:cs typeface="Papyrus"/>
              </a:rPr>
              <a:t>but with righteousness shall He judge  the poor and reprove with equity for the meek of the earth: and He </a:t>
            </a:r>
            <a:r>
              <a:rPr lang="en-US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lang="en-US" dirty="0">
                <a:solidFill>
                  <a:prstClr val="white"/>
                </a:solidFill>
                <a:latin typeface="Papyrus"/>
                <a:cs typeface="Papyrus"/>
              </a:rPr>
              <a:t>shall smite the earth with the rod of His mouth, and with </a:t>
            </a:r>
            <a:r>
              <a:rPr lang="en-US" dirty="0">
                <a:solidFill>
                  <a:srgbClr val="3366FF"/>
                </a:solidFill>
                <a:latin typeface="Papyrus"/>
                <a:cs typeface="Papyrus"/>
              </a:rPr>
              <a:t>the breath of His lips </a:t>
            </a:r>
            <a:r>
              <a:rPr lang="en-US" dirty="0">
                <a:solidFill>
                  <a:prstClr val="white"/>
                </a:solidFill>
                <a:latin typeface="Papyrus"/>
                <a:cs typeface="Papyrus"/>
              </a:rPr>
              <a:t>shall He slay the wicked”   </a:t>
            </a:r>
            <a:r>
              <a:rPr lang="en-US" dirty="0">
                <a:solidFill>
                  <a:srgbClr val="FF0000"/>
                </a:solidFill>
                <a:latin typeface="Papyrus"/>
                <a:cs typeface="Papyrus"/>
              </a:rPr>
              <a:t>      					Isaiah 11:4</a:t>
            </a:r>
            <a:endParaRPr lang="en-US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27952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048" y="1671154"/>
            <a:ext cx="6265875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Papyrus"/>
                <a:cs typeface="Papyrus"/>
              </a:rPr>
              <a:t>What will happen to the Assyrian 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Papyrus"/>
                <a:cs typeface="Papyrus"/>
              </a:rPr>
              <a:t>Anti-Christ in the End?</a:t>
            </a:r>
            <a:endParaRPr lang="en-US" sz="2800" dirty="0">
              <a:solidFill>
                <a:prstClr val="white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916" y="3392443"/>
            <a:ext cx="5397007" cy="120032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Now Watch for the Hebrew idioms </a:t>
            </a:r>
          </a:p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     as Bible Prophecy markers </a:t>
            </a:r>
          </a:p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                of the Anti-Christ</a:t>
            </a:r>
            <a:endParaRPr lang="en-US" sz="24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512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ke of F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6964" y="133243"/>
            <a:ext cx="9260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“For through the voice of the Lord shall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the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Assyrian 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be beaten down, which smote with a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rod.  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And every place where the grounded staff shall pass, which the Lord shall lay upon him, it  shall be with </a:t>
            </a:r>
            <a:r>
              <a:rPr lang="en-US" sz="2000" dirty="0" err="1">
                <a:solidFill>
                  <a:prstClr val="white"/>
                </a:solidFill>
                <a:latin typeface="Papyrus"/>
                <a:cs typeface="Papyrus"/>
              </a:rPr>
              <a:t>tabrets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and harps: and in battles of shaking will he fight with it.   For </a:t>
            </a:r>
            <a:r>
              <a:rPr lang="en-US" sz="2000" dirty="0" err="1">
                <a:solidFill>
                  <a:prstClr val="white"/>
                </a:solidFill>
                <a:latin typeface="Papyrus"/>
                <a:cs typeface="Papyrus"/>
              </a:rPr>
              <a:t>Tophet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is ordained of old, yes, for the king it is prepared;  He has made it deep and large: the pile thereof is fire and much wood: 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the breath of the Lord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, like a stream of brimstone, does kindle it.”  </a:t>
            </a:r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Isaiah 31-33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82733"/>
            <a:ext cx="91440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“And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the devil that deceived them was cast into the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Lake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of fire and brimstone, where the beast and the false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prophet </a:t>
            </a:r>
            <a:r>
              <a:rPr lang="en-US" sz="2000" i="1" dirty="0">
                <a:solidFill>
                  <a:prstClr val="white"/>
                </a:solidFill>
                <a:latin typeface="Papyrus"/>
                <a:cs typeface="Papyrus"/>
              </a:rPr>
              <a:t>are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and shall be tormented day and night for ever and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ever”     </a:t>
            </a:r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Revelation 20:10</a:t>
            </a:r>
            <a:endParaRPr lang="en-US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45891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598" y="325713"/>
            <a:ext cx="852159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Papyrus"/>
                <a:cs typeface="Papyrus"/>
              </a:rPr>
              <a:t>“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And then the lawless one will be revealed, whom the Lord Jesus will  overthrow with 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the breath of His mouth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and destroy by the splendor of His Coming.  Even him, whose coming is after the working of </a:t>
            </a:r>
            <a:r>
              <a:rPr lang="en-US" sz="2000" dirty="0" err="1">
                <a:solidFill>
                  <a:prstClr val="white"/>
                </a:solidFill>
                <a:latin typeface="Papyrus"/>
                <a:cs typeface="Papyrus"/>
              </a:rPr>
              <a:t>satan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with all power and signs and lying wonders        </a:t>
            </a:r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 2 Thessalonians 2:8-9   </a:t>
            </a:r>
            <a:endParaRPr lang="en-US" sz="2000" dirty="0">
              <a:solidFill>
                <a:prstClr val="white"/>
              </a:solidFill>
              <a:latin typeface="Papyrus"/>
              <a:cs typeface="Papyrus"/>
            </a:endParaRPr>
          </a:p>
        </p:txBody>
      </p:sp>
      <p:pic>
        <p:nvPicPr>
          <p:cNvPr id="4" name="Picture 3" descr="jih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61" y="1905116"/>
            <a:ext cx="4690830" cy="452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689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17" y="1921828"/>
            <a:ext cx="8621844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							Isaiah 14:24-27 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      “The Lord of hosts has sworn, saying Surely as I have thought,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    so shall it come to pass; and as I have purposed, so shall it stand.</a:t>
            </a:r>
          </a:p>
          <a:p>
            <a:endParaRPr lang="en-US" sz="2000" dirty="0">
              <a:solidFill>
                <a:prstClr val="white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That I will break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the  Assyrian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in My land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and up on My mountains tread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him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under foot: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then shall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his yoke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depart from off them,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and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his burden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depart from off their shoulders. 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This is the purpose that is purposed upon the whole earth: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and this is the hand that is stretched out upon all nations.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For the Lord of hosts has purposed, and who shall disannul it? 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And His hand is stretch out and who shall turn it back?   </a:t>
            </a:r>
            <a:endParaRPr lang="en-US" sz="2000" dirty="0">
              <a:solidFill>
                <a:prstClr val="white"/>
              </a:solidFill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0392" y="601616"/>
            <a:ext cx="584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Lucida Handwriting"/>
                <a:cs typeface="Lucida Handwriting"/>
              </a:rPr>
              <a:t>The  Assyrian  &amp; The End Times</a:t>
            </a:r>
            <a:endParaRPr lang="en-US" sz="2400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93700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577" y="1119673"/>
            <a:ext cx="538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t="1" r="57" b="1684"/>
          <a:stretch/>
        </p:blipFill>
        <p:spPr bwMode="auto">
          <a:xfrm>
            <a:off x="4320912" y="133692"/>
            <a:ext cx="4668530" cy="531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0" y="-16712"/>
            <a:ext cx="4320912" cy="680186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“</a:t>
            </a:r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And I saw heaven opened &amp; behold a white horse &amp; He that sat upon him was called Faithful and True  and in Righteousness He does judge &amp; make war.  His eyes were as a flame of fire &amp; on His head were many crowns; and He had a name written, that no man knew but He himself. </a:t>
            </a:r>
          </a:p>
          <a:p>
            <a:pPr algn="ctr"/>
            <a:endParaRPr lang="en-US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algn="ctr"/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And He was clothed with a vesture dipped in blood: &amp; His name is called The Word of God. The armies which were in heaven followed Him 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on white horses, clothed in fine linen,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 white &amp; clean.</a:t>
            </a:r>
          </a:p>
          <a:p>
            <a:pPr algn="ctr"/>
            <a:endParaRPr lang="en-US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algn="ctr"/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Out of His mouth goes  a sharp sword, that with it He shall smite the nations: He shall rule them with the rod of iron: and He treads the wine press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 of the fierceness and wrath </a:t>
            </a:r>
          </a:p>
          <a:p>
            <a:pPr algn="ctr"/>
            <a:r>
              <a:rPr lang="en-US">
                <a:solidFill>
                  <a:prstClr val="white"/>
                </a:solidFill>
                <a:latin typeface="Comic Sans MS"/>
                <a:cs typeface="Comic Sans MS"/>
              </a:rPr>
              <a:t>of </a:t>
            </a:r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Almighty God.” </a:t>
            </a:r>
          </a:p>
          <a:p>
            <a:pPr algn="ctr"/>
            <a:endParaRPr lang="en-US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1557" y="5586315"/>
            <a:ext cx="428401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“</a:t>
            </a:r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And He has on his vesture and on His thigh a name written, King of Kings</a:t>
            </a:r>
          </a:p>
          <a:p>
            <a:r>
              <a:rPr lang="en-US" dirty="0">
                <a:solidFill>
                  <a:prstClr val="white"/>
                </a:solidFill>
                <a:latin typeface="Comic Sans MS"/>
                <a:cs typeface="Comic Sans MS"/>
              </a:rPr>
              <a:t>And Lord of Lords.” 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Rev. 19:11-16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35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488"/>
            <a:ext cx="9143999" cy="6981488"/>
          </a:xfrm>
          <a:solidFill>
            <a:srgbClr val="3366FF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1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488"/>
            <a:ext cx="9143999" cy="6981488"/>
          </a:xfrm>
          <a:solidFill>
            <a:srgbClr val="3366FF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4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94" y="522355"/>
            <a:ext cx="8288476" cy="1200328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Papyrus"/>
                <a:cs typeface="Papyrus"/>
              </a:rPr>
              <a:t> Treasures from Isaiah </a:t>
            </a:r>
            <a:r>
              <a:rPr lang="mr-IN" sz="2400" dirty="0" smtClean="0">
                <a:solidFill>
                  <a:prstClr val="white"/>
                </a:solidFill>
                <a:latin typeface="Papyrus"/>
                <a:cs typeface="Papyrus"/>
              </a:rPr>
              <a:t>–</a:t>
            </a:r>
            <a:r>
              <a:rPr lang="en-US" sz="2400" dirty="0" smtClean="0">
                <a:solidFill>
                  <a:prstClr val="white"/>
                </a:solidFill>
                <a:latin typeface="Papyrus"/>
                <a:cs typeface="Papyrus"/>
              </a:rPr>
              <a:t> The Most beloved prophecies about </a:t>
            </a:r>
            <a:r>
              <a:rPr lang="en-US" sz="2400" dirty="0">
                <a:solidFill>
                  <a:prstClr val="white"/>
                </a:solidFill>
                <a:latin typeface="Papyrus"/>
                <a:cs typeface="Papyrus"/>
              </a:rPr>
              <a:t>Jesus </a:t>
            </a:r>
            <a:r>
              <a:rPr lang="en-US" sz="2400" dirty="0" smtClean="0">
                <a:solidFill>
                  <a:prstClr val="white"/>
                </a:solidFill>
                <a:latin typeface="Papyrus"/>
                <a:cs typeface="Papyrus"/>
              </a:rPr>
              <a:t>Christ coming as Messiah are closely followed by verses about the coming Anti-Christ  as “the Assyrian”</a:t>
            </a:r>
            <a:endParaRPr lang="en-US" sz="2400" dirty="0">
              <a:solidFill>
                <a:prstClr val="white"/>
              </a:solidFill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8932" y="2721029"/>
            <a:ext cx="29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jih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9" y="2105655"/>
            <a:ext cx="3883061" cy="374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t="1" r="57" b="1684"/>
          <a:stretch/>
        </p:blipFill>
        <p:spPr bwMode="auto">
          <a:xfrm>
            <a:off x="672512" y="2105655"/>
            <a:ext cx="3639054" cy="374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226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488"/>
            <a:ext cx="9143999" cy="6981488"/>
          </a:xfrm>
          <a:solidFill>
            <a:srgbClr val="3366FF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3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488"/>
            <a:ext cx="9143999" cy="6981488"/>
          </a:xfrm>
          <a:solidFill>
            <a:srgbClr val="3366FF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488"/>
            <a:ext cx="9143999" cy="6981488"/>
          </a:xfrm>
          <a:solidFill>
            <a:srgbClr val="3366FF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birth-of-jesu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r="18372" b="13188"/>
          <a:stretch/>
        </p:blipFill>
        <p:spPr>
          <a:xfrm>
            <a:off x="1386847" y="1642848"/>
            <a:ext cx="6232457" cy="4974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0762" y="367654"/>
            <a:ext cx="8454754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Micah 5:2  </a:t>
            </a:r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“But you, Bethlehem </a:t>
            </a:r>
            <a:r>
              <a:rPr lang="en-US" sz="2000" dirty="0" err="1">
                <a:solidFill>
                  <a:srgbClr val="FFFFFF"/>
                </a:solidFill>
                <a:latin typeface="Papyrus"/>
                <a:cs typeface="Papyrus"/>
              </a:rPr>
              <a:t>Ephratah</a:t>
            </a:r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, though you are small among the thousands of Judah, yet out of you shall He come that shall be ruler in Israel; whose goin</a:t>
            </a:r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g</a:t>
            </a:r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s forth have been from of old, from everlasting.” </a:t>
            </a:r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83699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981"/>
            <a:ext cx="9144000" cy="6741019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jih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59" y="2983054"/>
            <a:ext cx="3710890" cy="337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3152" y="303027"/>
            <a:ext cx="8566989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Micah 5:3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“therefore He  (Messiah) shall give them up ( the chosen People) until the time that she which travails (Israel) has brought forth; then the remnant of His brethren (The modern day re-gathering of the Jews) shall return to the children of Israel.</a:t>
            </a:r>
          </a:p>
          <a:p>
            <a:endParaRPr lang="en-US" sz="2000" dirty="0">
              <a:solidFill>
                <a:prstClr val="white"/>
              </a:solidFill>
              <a:latin typeface="Papyrus"/>
              <a:cs typeface="Papyrus"/>
            </a:endParaRPr>
          </a:p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5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. And He (Messiah) shall be our peace, when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the Assyrian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shall come into our Land; and when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he shall tread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in our palaces…”</a:t>
            </a:r>
            <a:endParaRPr lang="en-US" sz="2000" dirty="0">
              <a:solidFill>
                <a:prstClr val="white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10" y="2983054"/>
            <a:ext cx="352758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701"/>
                </a:solidFill>
                <a:latin typeface="Papyrus"/>
                <a:cs typeface="Papyrus"/>
              </a:rPr>
              <a:t>The Assyrian Anti-</a:t>
            </a:r>
            <a:r>
              <a:rPr lang="en-US" sz="2400" dirty="0" err="1">
                <a:solidFill>
                  <a:srgbClr val="00B701"/>
                </a:solidFill>
                <a:latin typeface="Papyrus"/>
                <a:cs typeface="Papyrus"/>
              </a:rPr>
              <a:t>christ</a:t>
            </a:r>
            <a:endParaRPr lang="en-US" sz="2400" dirty="0">
              <a:solidFill>
                <a:srgbClr val="00B701"/>
              </a:solidFill>
              <a:latin typeface="Papyrus"/>
              <a:cs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152" y="3915055"/>
            <a:ext cx="4212943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6.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They shall lay waste the land of Assyria with the sword &amp; the land of Nimrod in the entrances thereof; then shall He deliver us from </a:t>
            </a:r>
            <a:r>
              <a:rPr lang="en-US" sz="2000" dirty="0">
                <a:solidFill>
                  <a:srgbClr val="3FA831"/>
                </a:solidFill>
                <a:latin typeface="Papyrus"/>
                <a:cs typeface="Papyrus"/>
              </a:rPr>
              <a:t>the Assyrian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when he comes into our land &amp; treads within our borders. </a:t>
            </a:r>
            <a:endParaRPr lang="en-US" sz="2000" dirty="0">
              <a:solidFill>
                <a:prstClr val="white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53476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815" y="176457"/>
            <a:ext cx="5767185" cy="6247864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2. </a:t>
            </a:r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“The people that walked in darkness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have seen a great Light: they that dwell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in the land of the shadow </a:t>
            </a:r>
            <a:r>
              <a:rPr lang="en-US" sz="2000" dirty="0" err="1">
                <a:solidFill>
                  <a:prstClr val="white"/>
                </a:solidFill>
                <a:latin typeface="Comic Sans MS"/>
                <a:cs typeface="Comic Sans MS"/>
              </a:rPr>
              <a:t>fd</a:t>
            </a:r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death,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upon them has the Light shone.</a:t>
            </a:r>
          </a:p>
          <a:p>
            <a:pPr algn="ctr"/>
            <a:endParaRPr lang="en-US" sz="2000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6.</a:t>
            </a:r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”For unto us a Child is born,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 unto us a Son is given: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  and the government shall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   be upon His shoulder: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and His name shall be called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Wonderful, Counselor, the Mighty God,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the everlasting Father, the Prince of Peace. </a:t>
            </a:r>
          </a:p>
          <a:p>
            <a:pPr algn="ctr"/>
            <a:endParaRPr lang="en-US" sz="2000" dirty="0">
              <a:solidFill>
                <a:prstClr val="white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. “Of the increase of His government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and peace there shall be no end,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upon the throne of David &amp; upon His Kingdom,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to order it &amp; to establish it with judgment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&amp; with justice from henceforth even forever.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The seal of the Lord of Hosts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shall perform this”</a:t>
            </a:r>
            <a:endParaRPr lang="en-US" sz="2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543744"/>
            <a:ext cx="3376815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>
              <a:solidFill>
                <a:prstClr val="white"/>
              </a:solidFill>
              <a:latin typeface="Lucida Handwriting"/>
              <a:cs typeface="Lucida Handwriting"/>
            </a:endParaRPr>
          </a:p>
          <a:p>
            <a:r>
              <a:rPr lang="en-US" sz="2000" dirty="0">
                <a:solidFill>
                  <a:prstClr val="white"/>
                </a:solidFill>
                <a:latin typeface="Lucida Handwriting"/>
                <a:cs typeface="Lucida Handwriting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Lucida Handwriting"/>
                <a:cs typeface="Lucida Handwriting"/>
              </a:rPr>
              <a:t>Isaiah 9: 2,6,7 </a:t>
            </a:r>
          </a:p>
          <a:p>
            <a:r>
              <a:rPr lang="en-US" sz="2000" dirty="0">
                <a:solidFill>
                  <a:prstClr val="white"/>
                </a:solidFill>
                <a:latin typeface="Lucida Handwriting"/>
                <a:cs typeface="Lucida Handwriting"/>
              </a:rPr>
              <a:t>   </a:t>
            </a:r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Beautiful Verses </a:t>
            </a:r>
          </a:p>
          <a:p>
            <a:r>
              <a:rPr lang="en-US" sz="2000" dirty="0">
                <a:solidFill>
                  <a:prstClr val="white"/>
                </a:solidFill>
                <a:latin typeface="Comic Sans MS"/>
                <a:cs typeface="Comic Sans MS"/>
              </a:rPr>
              <a:t>  of Coming Messiah</a:t>
            </a:r>
          </a:p>
          <a:p>
            <a:endParaRPr lang="en-US" sz="2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images-6 12.29.42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959"/>
            <a:ext cx="3376814" cy="42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29022"/>
            <a:ext cx="8939315" cy="640573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5434" y="3363806"/>
            <a:ext cx="4493119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Isaiah 10:5-6  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“</a:t>
            </a:r>
            <a:r>
              <a:rPr lang="en-US" sz="2000" dirty="0">
                <a:solidFill>
                  <a:srgbClr val="00B701"/>
                </a:solidFill>
                <a:latin typeface="Papyrus"/>
                <a:cs typeface="Papyrus"/>
              </a:rPr>
              <a:t>O Assyrian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, the rod of My anger &amp; the staff in their hand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is My indignation.  I will send </a:t>
            </a:r>
            <a:r>
              <a:rPr lang="en-US" sz="2000" dirty="0">
                <a:solidFill>
                  <a:srgbClr val="00B701"/>
                </a:solidFill>
                <a:latin typeface="Papyrus"/>
                <a:cs typeface="Papyrus"/>
              </a:rPr>
              <a:t>him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against a hypocritical nation and  against the people of My wrath will I give </a:t>
            </a:r>
            <a:r>
              <a:rPr lang="en-US" sz="2000" dirty="0">
                <a:solidFill>
                  <a:srgbClr val="00B701"/>
                </a:solidFill>
                <a:latin typeface="Papyrus"/>
                <a:cs typeface="Papyrus"/>
              </a:rPr>
              <a:t>him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a charge, to take a spoil,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and to take a prey and to tread them down like the mire of the streets.”</a:t>
            </a:r>
          </a:p>
          <a:p>
            <a:pPr algn="ctr"/>
            <a:endParaRPr lang="en-US" sz="2000" dirty="0">
              <a:solidFill>
                <a:prstClr val="white"/>
              </a:solidFill>
              <a:latin typeface="Papyrus"/>
              <a:cs typeface="Papyrus"/>
            </a:endParaRPr>
          </a:p>
        </p:txBody>
      </p:sp>
      <p:pic>
        <p:nvPicPr>
          <p:cNvPr id="5" name="Picture 4" descr="ghods-www.ranjnameh.blog_.ir_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9" b="97484" l="556" r="38333">
                        <a14:foregroundMark x1="6944" y1="10901" x2="5139" y2="1090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275"/>
          <a:stretch/>
        </p:blipFill>
        <p:spPr>
          <a:xfrm>
            <a:off x="114444" y="329022"/>
            <a:ext cx="3914027" cy="669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3197" y="902423"/>
            <a:ext cx="474535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Very Next Chapter in Isaiah       	describes the Anti-Christ</a:t>
            </a:r>
            <a:endParaRPr lang="en-US" sz="24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839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044" y="463583"/>
            <a:ext cx="7942102" cy="1061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n-US" sz="2300" dirty="0">
                <a:solidFill>
                  <a:srgbClr val="3366FF"/>
                </a:solidFill>
                <a:latin typeface="Papyrus"/>
                <a:cs typeface="Papyrus"/>
              </a:rPr>
              <a:t>               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 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The Hebrew words for “the Destruction Decreed”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                         Is an important marker in Bible Prophecy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Every place it is used is about the End Times &amp; The Anti-Christ!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044" y="3105997"/>
            <a:ext cx="7915259" cy="280076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200" dirty="0">
              <a:solidFill>
                <a:prstClr val="white"/>
              </a:solidFill>
              <a:latin typeface="Papyrus"/>
              <a:cs typeface="Papyrus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Papyrus"/>
                <a:cs typeface="Papyrus"/>
              </a:rPr>
              <a:t>Isaiah 10:22         “The Assyrian coming to destroy Israel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Papyrus"/>
                <a:cs typeface="Papyrus"/>
              </a:rPr>
              <a:t>Isaiah 10:23       “The Assyrian”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Papyrus"/>
                <a:cs typeface="Papyrus"/>
              </a:rPr>
              <a:t>Isaiah 28:22         Israel’s Covenant with Death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Papyrus"/>
                <a:cs typeface="Papyrus"/>
              </a:rPr>
              <a:t>Daniel 9:26        Daniels 70 Weeks Prophecy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Papyrus"/>
                <a:cs typeface="Papyrus"/>
              </a:rPr>
              <a:t>Daniel 9:27      Daniel’s 70 Weeks Prophecy / The Anti-Christ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Papyrus"/>
                <a:cs typeface="Papyrus"/>
              </a:rPr>
              <a:t>Daniel 11:36   The King that exalts Himself – The Anti Christ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prstClr val="white"/>
              </a:solidFill>
              <a:latin typeface="Papyrus"/>
              <a:cs typeface="Papyru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467" y="2035733"/>
            <a:ext cx="3769475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Lucida Handwriting"/>
                <a:cs typeface="Lucida Handwriting"/>
              </a:rPr>
              <a:t>“</a:t>
            </a:r>
            <a:r>
              <a:rPr lang="en-US" sz="3200" dirty="0" err="1">
                <a:solidFill>
                  <a:srgbClr val="3366FF"/>
                </a:solidFill>
                <a:latin typeface="Lucida Handwriting"/>
                <a:cs typeface="Lucida Handwriting"/>
              </a:rPr>
              <a:t>Kalah</a:t>
            </a:r>
            <a:r>
              <a:rPr lang="en-US" sz="3200" dirty="0">
                <a:solidFill>
                  <a:srgbClr val="3366FF"/>
                </a:solidFill>
                <a:latin typeface="Lucida Handwriting"/>
                <a:cs typeface="Lucida Handwriting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Lucida Handwriting"/>
                <a:cs typeface="Lucida Handwriting"/>
              </a:rPr>
              <a:t>Charas</a:t>
            </a:r>
            <a:r>
              <a:rPr lang="en-US" sz="3200" dirty="0">
                <a:solidFill>
                  <a:srgbClr val="3366FF"/>
                </a:solidFill>
                <a:latin typeface="Lucida Handwriting"/>
                <a:cs typeface="Lucida Handwriting"/>
              </a:rPr>
              <a:t>”</a:t>
            </a:r>
            <a:endParaRPr lang="en-US" sz="3200" dirty="0">
              <a:solidFill>
                <a:srgbClr val="3366FF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210972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97" y="4528828"/>
            <a:ext cx="7752976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Isaiah 28:21-22    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“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For the Lord shall rise  up as in  Mt. </a:t>
            </a:r>
            <a:r>
              <a:rPr lang="en-US" sz="2000" dirty="0" err="1">
                <a:solidFill>
                  <a:prstClr val="white"/>
                </a:solidFill>
                <a:latin typeface="Papyrus"/>
                <a:cs typeface="Papyrus"/>
              </a:rPr>
              <a:t>Perazim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, 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                He shall be wroth as in the Valley of Gibeon, 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              that He may do His work, His strange work.  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   Now therefore, be not mockers, lest your bands be made strong; for I have heard from the Lord God of Hosts a consumption,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     ever determined 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(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kalah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Charas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)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upon the whole earth.”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699" y="15518"/>
            <a:ext cx="4929155" cy="1508105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  Right after Israel makes</a:t>
            </a:r>
          </a:p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a Covenant with Death and Hell</a:t>
            </a:r>
          </a:p>
          <a:p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omic Sans MS"/>
                <a:cs typeface="Comic Sans MS"/>
              </a:rPr>
              <a:t>  </a:t>
            </a:r>
            <a:r>
              <a:rPr lang="en-US" sz="2400" dirty="0">
                <a:solidFill>
                  <a:prstClr val="white"/>
                </a:solidFill>
                <a:latin typeface="Papyrus"/>
                <a:cs typeface="Papyrus"/>
              </a:rPr>
              <a:t>“The Middle East Peace Treaty”</a:t>
            </a:r>
          </a:p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                 Isaiah 28:15-20</a:t>
            </a:r>
            <a:endParaRPr lang="en-US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889" r="98667">
                        <a14:foregroundMark x1="53333" y1="59556" x2="32000" y2="67556"/>
                        <a14:foregroundMark x1="8000" y1="40000" x2="40444" y2="51556"/>
                        <a14:foregroundMark x1="82222" y1="44889" x2="68000" y2="41333"/>
                        <a14:foregroundMark x1="91111" y1="50667" x2="84000" y2="41778"/>
                        <a14:foregroundMark x1="84889" y1="32444" x2="69333" y2="55111"/>
                        <a14:foregroundMark x1="77333" y1="48444" x2="77333" y2="48444"/>
                        <a14:backgroundMark x1="86222" y1="36000" x2="74667" y2="44889"/>
                        <a14:backgroundMark x1="91111" y1="46667" x2="72000" y2="45778"/>
                        <a14:backgroundMark x1="82667" y1="32444" x2="82667" y2="47111"/>
                        <a14:backgroundMark x1="75556" y1="32444" x2="75556" y2="3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99" y="869381"/>
            <a:ext cx="4929155" cy="424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270" y="284096"/>
            <a:ext cx="825424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Daniel 9:26 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 “After 62 weeks, shall Messiah be cut off, but not for Himself;  and the people of the prince that shall  come, shall destroy the City and the sanctuary: and the end  thereof shall be with a flood, and to the end of the war desolations are determined. 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(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Kalah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Charas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endParaRPr lang="en-US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26" y="5534561"/>
            <a:ext cx="852159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 Daniel 9:27  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“And He shall confirm the covenant with many for one week: </a:t>
            </a:r>
          </a:p>
          <a:p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&amp;  in the midst of the week he shall cause the sacrifice and the oblation to cease, &amp;  for the overspreading of abominations he shall make it desolate, &amp; that determined (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kalah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Charas</a:t>
            </a:r>
            <a:r>
              <a:rPr lang="en-US" sz="2000" dirty="0">
                <a:solidFill>
                  <a:prstClr val="white"/>
                </a:solidFill>
                <a:latin typeface="Papyrus"/>
                <a:cs typeface="Papyrus"/>
              </a:rPr>
              <a:t>) shall be poured out upon the desolate.</a:t>
            </a:r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   </a:t>
            </a:r>
            <a:endParaRPr lang="en-US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7" name="Picture 6" descr="70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00" y="1848721"/>
            <a:ext cx="6863455" cy="33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1603</Words>
  <Application>Microsoft Macintosh PowerPoint</Application>
  <PresentationFormat>On-screen Show (4:3)</PresentationFormat>
  <Paragraphs>118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6</cp:revision>
  <dcterms:created xsi:type="dcterms:W3CDTF">2021-02-18T12:17:39Z</dcterms:created>
  <dcterms:modified xsi:type="dcterms:W3CDTF">2021-02-18T12:47:14Z</dcterms:modified>
</cp:coreProperties>
</file>