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497" r:id="rId2"/>
    <p:sldId id="496" r:id="rId3"/>
    <p:sldId id="498" r:id="rId4"/>
    <p:sldId id="377" r:id="rId5"/>
    <p:sldId id="395" r:id="rId6"/>
    <p:sldId id="427" r:id="rId7"/>
    <p:sldId id="480" r:id="rId8"/>
    <p:sldId id="481" r:id="rId9"/>
    <p:sldId id="455" r:id="rId10"/>
    <p:sldId id="388" r:id="rId11"/>
    <p:sldId id="484" r:id="rId12"/>
    <p:sldId id="378" r:id="rId13"/>
    <p:sldId id="392" r:id="rId14"/>
    <p:sldId id="487" r:id="rId15"/>
    <p:sldId id="488" r:id="rId16"/>
    <p:sldId id="420" r:id="rId17"/>
    <p:sldId id="419" r:id="rId18"/>
    <p:sldId id="491" r:id="rId19"/>
    <p:sldId id="492" r:id="rId20"/>
    <p:sldId id="493" r:id="rId21"/>
    <p:sldId id="503" r:id="rId22"/>
    <p:sldId id="495" r:id="rId23"/>
    <p:sldId id="421" r:id="rId24"/>
    <p:sldId id="393" r:id="rId25"/>
    <p:sldId id="424" r:id="rId26"/>
    <p:sldId id="397" r:id="rId27"/>
    <p:sldId id="391" r:id="rId28"/>
    <p:sldId id="405" r:id="rId29"/>
    <p:sldId id="499" r:id="rId30"/>
    <p:sldId id="426" r:id="rId31"/>
    <p:sldId id="465" r:id="rId32"/>
    <p:sldId id="501" r:id="rId33"/>
    <p:sldId id="462" r:id="rId34"/>
    <p:sldId id="457" r:id="rId35"/>
    <p:sldId id="502" r:id="rId36"/>
    <p:sldId id="461" r:id="rId37"/>
    <p:sldId id="500"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4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86273" autoAdjust="0"/>
  </p:normalViewPr>
  <p:slideViewPr>
    <p:cSldViewPr snapToGrid="0" snapToObjects="1">
      <p:cViewPr varScale="1">
        <p:scale>
          <a:sx n="104" d="100"/>
          <a:sy n="104" d="100"/>
        </p:scale>
        <p:origin x="10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63DBB0-A4C9-6D47-A5C0-B4A8F82F896D}" type="datetimeFigureOut">
              <a:rPr lang="en-US"/>
              <a:pPr>
                <a:defRPr/>
              </a:pPr>
              <a:t>10/5/22</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3CFE389-DF1B-BD49-A464-8B7C3DF685AC}" type="slidenum">
              <a:rPr lang="es-ES_tradnl"/>
              <a:pPr>
                <a:defRPr/>
              </a:pPr>
              <a:t>‹#›</a:t>
            </a:fld>
            <a:endParaRPr lang="es-ES_tradnl"/>
          </a:p>
        </p:txBody>
      </p:sp>
    </p:spTree>
    <p:extLst>
      <p:ext uri="{BB962C8B-B14F-4D97-AF65-F5344CB8AC3E}">
        <p14:creationId xmlns:p14="http://schemas.microsoft.com/office/powerpoint/2010/main" val="13941684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a:t>
            </a:fld>
            <a:endParaRPr lang="es-ES_tradnl"/>
          </a:p>
        </p:txBody>
      </p:sp>
    </p:spTree>
    <p:extLst>
      <p:ext uri="{BB962C8B-B14F-4D97-AF65-F5344CB8AC3E}">
        <p14:creationId xmlns:p14="http://schemas.microsoft.com/office/powerpoint/2010/main" val="428869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85ABB85-A77E-7B40-9447-C148B12DB0B5}" type="slidenum">
              <a:rPr lang="en-US" sz="1200">
                <a:latin typeface="Arial" charset="0"/>
              </a:rPr>
              <a:pPr/>
              <a:t>22</a:t>
            </a:fld>
            <a:endParaRPr lang="en-US" sz="1200">
              <a:latin typeface="Arial" charset="0"/>
            </a:endParaRPr>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26215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85ABB85-A77E-7B40-9447-C148B12DB0B5}" type="slidenum">
              <a:rPr lang="en-US" sz="1200">
                <a:latin typeface="Arial" charset="0"/>
              </a:rPr>
              <a:pPr/>
              <a:t>23</a:t>
            </a:fld>
            <a:endParaRPr lang="en-US" sz="1200">
              <a:latin typeface="Arial" charset="0"/>
            </a:endParaRPr>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7659BBF-4D2E-3648-8D14-667CFC93D2E6}" type="slidenum">
              <a:rPr lang="en-US" sz="1200">
                <a:latin typeface="Arial" charset="0"/>
              </a:rPr>
              <a:pPr/>
              <a:t>25</a:t>
            </a:fld>
            <a:endParaRPr lang="en-US" sz="1200">
              <a:latin typeface="Arial" charset="0"/>
            </a:endParaRPr>
          </a:p>
        </p:txBody>
      </p:sp>
      <p:sp>
        <p:nvSpPr>
          <p:cNvPr id="118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26</a:t>
            </a:fld>
            <a:endParaRPr lang="es-ES_tradnl"/>
          </a:p>
        </p:txBody>
      </p:sp>
    </p:spTree>
    <p:extLst>
      <p:ext uri="{BB962C8B-B14F-4D97-AF65-F5344CB8AC3E}">
        <p14:creationId xmlns:p14="http://schemas.microsoft.com/office/powerpoint/2010/main" val="151661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29</a:t>
            </a:fld>
            <a:endParaRPr lang="es-ES_tradnl"/>
          </a:p>
        </p:txBody>
      </p:sp>
    </p:spTree>
    <p:extLst>
      <p:ext uri="{BB962C8B-B14F-4D97-AF65-F5344CB8AC3E}">
        <p14:creationId xmlns:p14="http://schemas.microsoft.com/office/powerpoint/2010/main" val="190458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30</a:t>
            </a:fld>
            <a:endParaRPr lang="es-ES_tradnl"/>
          </a:p>
        </p:txBody>
      </p:sp>
    </p:spTree>
    <p:extLst>
      <p:ext uri="{BB962C8B-B14F-4D97-AF65-F5344CB8AC3E}">
        <p14:creationId xmlns:p14="http://schemas.microsoft.com/office/powerpoint/2010/main" val="16372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13CFE389-DF1B-BD49-A464-8B7C3DF685AC}" type="slidenum">
              <a:rPr lang="es-ES_tradnl" smtClean="0"/>
              <a:pPr>
                <a:defRPr/>
              </a:pPr>
              <a:t>4</a:t>
            </a:fld>
            <a:endParaRPr lang="es-ES_tradnl"/>
          </a:p>
        </p:txBody>
      </p:sp>
    </p:spTree>
    <p:extLst>
      <p:ext uri="{BB962C8B-B14F-4D97-AF65-F5344CB8AC3E}">
        <p14:creationId xmlns:p14="http://schemas.microsoft.com/office/powerpoint/2010/main" val="45377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82543592-2375-6B49-BEB1-20118B76F982}" type="slidenum">
              <a:rPr lang="en-US" sz="1200">
                <a:latin typeface="Arial" charset="0"/>
              </a:rPr>
              <a:pPr/>
              <a:t>7</a:t>
            </a:fld>
            <a:endParaRPr lang="en-US" sz="1200">
              <a:latin typeface="Arial" charset="0"/>
            </a:endParaRPr>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270249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8</a:t>
            </a:fld>
            <a:endParaRPr lang="es-ES_tradnl"/>
          </a:p>
        </p:txBody>
      </p:sp>
    </p:spTree>
    <p:extLst>
      <p:ext uri="{BB962C8B-B14F-4D97-AF65-F5344CB8AC3E}">
        <p14:creationId xmlns:p14="http://schemas.microsoft.com/office/powerpoint/2010/main" val="45346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CFE389-DF1B-BD49-A464-8B7C3DF685AC}" type="slidenum">
              <a:rPr lang="es-ES_tradnl" smtClean="0"/>
              <a:pPr>
                <a:defRPr/>
              </a:pPr>
              <a:t>10</a:t>
            </a:fld>
            <a:endParaRPr lang="es-ES_tradnl"/>
          </a:p>
        </p:txBody>
      </p:sp>
    </p:spTree>
    <p:extLst>
      <p:ext uri="{BB962C8B-B14F-4D97-AF65-F5344CB8AC3E}">
        <p14:creationId xmlns:p14="http://schemas.microsoft.com/office/powerpoint/2010/main" val="226603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BDFCD56F-B33C-0C48-B738-7AD9D72B4748}" type="slidenum">
              <a:rPr lang="en-US" sz="1200">
                <a:latin typeface="Arial" charset="0"/>
              </a:rPr>
              <a:pPr/>
              <a:t>11</a:t>
            </a:fld>
            <a:endParaRPr lang="en-US" sz="1200">
              <a:latin typeface="Arial" charset="0"/>
            </a:endParaRPr>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24219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3B9F930F-EEF3-D741-BF06-9AAD893B9FAB}" type="slidenum">
              <a:rPr lang="en-US" sz="1200">
                <a:latin typeface="Arial" charset="0"/>
              </a:rPr>
              <a:pPr/>
              <a:t>15</a:t>
            </a:fld>
            <a:endParaRPr lang="en-US" sz="1200">
              <a:latin typeface="Arial" charset="0"/>
            </a:endParaRPr>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a:noFill/>
        </p:spPr>
        <p:txBody>
          <a:bodyPr/>
          <a:lstStyle/>
          <a:p>
            <a:pPr eaLnBrk="1" hangingPunct="1"/>
            <a:endParaRPr lang="es-ES_tradnl"/>
          </a:p>
        </p:txBody>
      </p:sp>
    </p:spTree>
    <p:extLst>
      <p:ext uri="{BB962C8B-B14F-4D97-AF65-F5344CB8AC3E}">
        <p14:creationId xmlns:p14="http://schemas.microsoft.com/office/powerpoint/2010/main" val="156607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A28D3545-F8F7-4248-A4D1-737F338F6E1C}" type="slidenum">
              <a:rPr lang="en-US" sz="1200">
                <a:latin typeface="Arial" charset="0"/>
              </a:rPr>
              <a:pPr/>
              <a:t>16</a:t>
            </a:fld>
            <a:endParaRPr lang="en-US" sz="1200">
              <a:latin typeface="Arial" charset="0"/>
            </a:endParaRPr>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fld id="{298560E9-CC41-7846-B2D7-8AF7E64C7024}" type="slidenum">
              <a:rPr lang="en-US" sz="1200">
                <a:latin typeface="Arial" charset="0"/>
              </a:rPr>
              <a:pPr/>
              <a:t>17</a:t>
            </a:fld>
            <a:endParaRPr lang="en-US" sz="1200">
              <a:latin typeface="Arial" charset="0"/>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lvl1pPr>
              <a:defRPr/>
            </a:lvl1pPr>
          </a:lstStyle>
          <a:p>
            <a:pPr>
              <a:defRPr/>
            </a:pPr>
            <a:fld id="{D185A6D5-8141-4748-BF17-BE0072DA9DBC}" type="datetimeFigureOut">
              <a:rPr lang="en-US"/>
              <a:pPr>
                <a:defRPr/>
              </a:pPr>
              <a:t>10/5/22</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2FB954E5-A49D-864C-833B-94F3D1CD9886}" type="slidenum">
              <a:rPr lang="es-ES_tradnl"/>
              <a:pPr>
                <a:defRPr/>
              </a:pPr>
              <a:t>‹#›</a:t>
            </a:fld>
            <a:endParaRPr lang="es-ES_tradnl"/>
          </a:p>
        </p:txBody>
      </p:sp>
    </p:spTree>
    <p:extLst>
      <p:ext uri="{BB962C8B-B14F-4D97-AF65-F5344CB8AC3E}">
        <p14:creationId xmlns:p14="http://schemas.microsoft.com/office/powerpoint/2010/main" val="118892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E6142FE9-2027-B54F-A797-A121CF517067}" type="datetimeFigureOut">
              <a:rPr lang="en-US"/>
              <a:pPr>
                <a:defRPr/>
              </a:pPr>
              <a:t>10/5/22</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68F47CD3-F504-2C4E-A8B1-993FF4F30F49}" type="slidenum">
              <a:rPr lang="es-ES_tradnl"/>
              <a:pPr>
                <a:defRPr/>
              </a:pPr>
              <a:t>‹#›</a:t>
            </a:fld>
            <a:endParaRPr lang="es-ES_tradnl"/>
          </a:p>
        </p:txBody>
      </p:sp>
    </p:spTree>
    <p:extLst>
      <p:ext uri="{BB962C8B-B14F-4D97-AF65-F5344CB8AC3E}">
        <p14:creationId xmlns:p14="http://schemas.microsoft.com/office/powerpoint/2010/main" val="222169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208AE6EB-5A18-444A-8367-3C258369132E}" type="datetimeFigureOut">
              <a:rPr lang="en-US"/>
              <a:pPr>
                <a:defRPr/>
              </a:pPr>
              <a:t>10/5/22</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CE1F0737-B2A6-6847-9ECF-54A17D273BB3}" type="slidenum">
              <a:rPr lang="es-ES_tradnl"/>
              <a:pPr>
                <a:defRPr/>
              </a:pPr>
              <a:t>‹#›</a:t>
            </a:fld>
            <a:endParaRPr lang="es-ES_tradnl"/>
          </a:p>
        </p:txBody>
      </p:sp>
    </p:spTree>
    <p:extLst>
      <p:ext uri="{BB962C8B-B14F-4D97-AF65-F5344CB8AC3E}">
        <p14:creationId xmlns:p14="http://schemas.microsoft.com/office/powerpoint/2010/main" val="28123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DD8DB2ED-A6C9-6B44-ACD8-3EE12B7299ED}" type="datetimeFigureOut">
              <a:rPr lang="en-US"/>
              <a:pPr>
                <a:defRPr/>
              </a:pPr>
              <a:t>10/5/22</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46A94967-2271-8D4A-ACE0-2DAA844859B4}" type="slidenum">
              <a:rPr lang="es-ES_tradnl"/>
              <a:pPr>
                <a:defRPr/>
              </a:pPr>
              <a:t>‹#›</a:t>
            </a:fld>
            <a:endParaRPr lang="es-ES_tradnl"/>
          </a:p>
        </p:txBody>
      </p:sp>
    </p:spTree>
    <p:extLst>
      <p:ext uri="{BB962C8B-B14F-4D97-AF65-F5344CB8AC3E}">
        <p14:creationId xmlns:p14="http://schemas.microsoft.com/office/powerpoint/2010/main" val="385430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4BB8BD-E667-8642-B815-04F25C9FC1CA}" type="datetimeFigureOut">
              <a:rPr lang="en-US"/>
              <a:pPr>
                <a:defRPr/>
              </a:pPr>
              <a:t>10/5/22</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592D874D-E5F6-FB45-AF0D-4C14F019C824}" type="slidenum">
              <a:rPr lang="es-ES_tradnl"/>
              <a:pPr>
                <a:defRPr/>
              </a:pPr>
              <a:t>‹#›</a:t>
            </a:fld>
            <a:endParaRPr lang="es-ES_tradnl"/>
          </a:p>
        </p:txBody>
      </p:sp>
    </p:spTree>
    <p:extLst>
      <p:ext uri="{BB962C8B-B14F-4D97-AF65-F5344CB8AC3E}">
        <p14:creationId xmlns:p14="http://schemas.microsoft.com/office/powerpoint/2010/main" val="28008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3"/>
          <p:cNvSpPr>
            <a:spLocks noGrp="1"/>
          </p:cNvSpPr>
          <p:nvPr>
            <p:ph type="dt" sz="half" idx="10"/>
          </p:nvPr>
        </p:nvSpPr>
        <p:spPr/>
        <p:txBody>
          <a:bodyPr/>
          <a:lstStyle>
            <a:lvl1pPr>
              <a:defRPr/>
            </a:lvl1pPr>
          </a:lstStyle>
          <a:p>
            <a:pPr>
              <a:defRPr/>
            </a:pPr>
            <a:fld id="{1BA54843-D120-704B-B7C0-D2C48C2BA1D2}" type="datetimeFigureOut">
              <a:rPr lang="en-US"/>
              <a:pPr>
                <a:defRPr/>
              </a:pPr>
              <a:t>10/5/22</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C96EAD1E-656F-3645-8A07-76D18CDA51E9}" type="slidenum">
              <a:rPr lang="es-ES_tradnl"/>
              <a:pPr>
                <a:defRPr/>
              </a:pPr>
              <a:t>‹#›</a:t>
            </a:fld>
            <a:endParaRPr lang="es-ES_tradnl"/>
          </a:p>
        </p:txBody>
      </p:sp>
    </p:spTree>
    <p:extLst>
      <p:ext uri="{BB962C8B-B14F-4D97-AF65-F5344CB8AC3E}">
        <p14:creationId xmlns:p14="http://schemas.microsoft.com/office/powerpoint/2010/main" val="203802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3"/>
          <p:cNvSpPr>
            <a:spLocks noGrp="1"/>
          </p:cNvSpPr>
          <p:nvPr>
            <p:ph type="dt" sz="half" idx="10"/>
          </p:nvPr>
        </p:nvSpPr>
        <p:spPr/>
        <p:txBody>
          <a:bodyPr/>
          <a:lstStyle>
            <a:lvl1pPr>
              <a:defRPr/>
            </a:lvl1pPr>
          </a:lstStyle>
          <a:p>
            <a:pPr>
              <a:defRPr/>
            </a:pPr>
            <a:fld id="{A52F732D-ABC7-CA43-8D28-6C4159A4FA79}" type="datetimeFigureOut">
              <a:rPr lang="en-US"/>
              <a:pPr>
                <a:defRPr/>
              </a:pPr>
              <a:t>10/5/22</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FCE40E7B-D0CF-874C-8A81-447C6D16B932}" type="slidenum">
              <a:rPr lang="es-ES_tradnl"/>
              <a:pPr>
                <a:defRPr/>
              </a:pPr>
              <a:t>‹#›</a:t>
            </a:fld>
            <a:endParaRPr lang="es-ES_tradnl"/>
          </a:p>
        </p:txBody>
      </p:sp>
    </p:spTree>
    <p:extLst>
      <p:ext uri="{BB962C8B-B14F-4D97-AF65-F5344CB8AC3E}">
        <p14:creationId xmlns:p14="http://schemas.microsoft.com/office/powerpoint/2010/main" val="143262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3"/>
          <p:cNvSpPr>
            <a:spLocks noGrp="1"/>
          </p:cNvSpPr>
          <p:nvPr>
            <p:ph type="dt" sz="half" idx="10"/>
          </p:nvPr>
        </p:nvSpPr>
        <p:spPr/>
        <p:txBody>
          <a:bodyPr/>
          <a:lstStyle>
            <a:lvl1pPr>
              <a:defRPr/>
            </a:lvl1pPr>
          </a:lstStyle>
          <a:p>
            <a:pPr>
              <a:defRPr/>
            </a:pPr>
            <a:fld id="{687B04A7-C9DC-904A-9630-749354D6251F}" type="datetimeFigureOut">
              <a:rPr lang="en-US"/>
              <a:pPr>
                <a:defRPr/>
              </a:pPr>
              <a:t>10/5/22</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3400BAFB-DCE9-B544-A047-5436FBAACB42}" type="slidenum">
              <a:rPr lang="es-ES_tradnl"/>
              <a:pPr>
                <a:defRPr/>
              </a:pPr>
              <a:t>‹#›</a:t>
            </a:fld>
            <a:endParaRPr lang="es-ES_tradnl"/>
          </a:p>
        </p:txBody>
      </p:sp>
    </p:spTree>
    <p:extLst>
      <p:ext uri="{BB962C8B-B14F-4D97-AF65-F5344CB8AC3E}">
        <p14:creationId xmlns:p14="http://schemas.microsoft.com/office/powerpoint/2010/main" val="322678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2B4B2D-D2EF-F943-921F-A84DF400499A}" type="datetimeFigureOut">
              <a:rPr lang="en-US"/>
              <a:pPr>
                <a:defRPr/>
              </a:pPr>
              <a:t>10/5/22</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3C8FF0B5-8C3A-9C44-8A18-A2DC139AC058}" type="slidenum">
              <a:rPr lang="es-ES_tradnl"/>
              <a:pPr>
                <a:defRPr/>
              </a:pPr>
              <a:t>‹#›</a:t>
            </a:fld>
            <a:endParaRPr lang="es-ES_tradnl"/>
          </a:p>
        </p:txBody>
      </p:sp>
    </p:spTree>
    <p:extLst>
      <p:ext uri="{BB962C8B-B14F-4D97-AF65-F5344CB8AC3E}">
        <p14:creationId xmlns:p14="http://schemas.microsoft.com/office/powerpoint/2010/main" val="213512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4A99CB-362D-524A-B67B-451CB2D0E0B8}" type="datetimeFigureOut">
              <a:rPr lang="en-US"/>
              <a:pPr>
                <a:defRPr/>
              </a:pPr>
              <a:t>10/5/22</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FFC45038-3A79-5D43-AD1E-6140D036490F}" type="slidenum">
              <a:rPr lang="es-ES_tradnl"/>
              <a:pPr>
                <a:defRPr/>
              </a:pPr>
              <a:t>‹#›</a:t>
            </a:fld>
            <a:endParaRPr lang="es-ES_tradnl"/>
          </a:p>
        </p:txBody>
      </p:sp>
    </p:spTree>
    <p:extLst>
      <p:ext uri="{BB962C8B-B14F-4D97-AF65-F5344CB8AC3E}">
        <p14:creationId xmlns:p14="http://schemas.microsoft.com/office/powerpoint/2010/main" val="350526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4BB7C9-FDB8-8747-B65D-E11967F12699}" type="datetimeFigureOut">
              <a:rPr lang="en-US"/>
              <a:pPr>
                <a:defRPr/>
              </a:pPr>
              <a:t>10/5/22</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F537F41B-1C3D-9A49-80C3-BBC9B96766BF}" type="slidenum">
              <a:rPr lang="es-ES_tradnl"/>
              <a:pPr>
                <a:defRPr/>
              </a:pPr>
              <a:t>‹#›</a:t>
            </a:fld>
            <a:endParaRPr lang="es-ES_tradnl"/>
          </a:p>
        </p:txBody>
      </p:sp>
    </p:spTree>
    <p:extLst>
      <p:ext uri="{BB962C8B-B14F-4D97-AF65-F5344CB8AC3E}">
        <p14:creationId xmlns:p14="http://schemas.microsoft.com/office/powerpoint/2010/main" val="429395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s-ES_tradnl"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531644F-1C8F-C14B-BE8D-812641027D2B}" type="datetimeFigureOut">
              <a:rPr lang="en-US"/>
              <a:pPr>
                <a:defRPr/>
              </a:pPr>
              <a:t>10/5/22</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0B175A1E-93CA-2842-9A8B-156AA7A9590E}"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A picture containing sky&#10;&#10;Description automatically generated">
            <a:extLst>
              <a:ext uri="{FF2B5EF4-FFF2-40B4-BE49-F238E27FC236}">
                <a16:creationId xmlns:a16="http://schemas.microsoft.com/office/drawing/2014/main" id="{7A6201EC-8ECA-16F8-7E9F-62EAC9635F6A}"/>
              </a:ext>
            </a:extLst>
          </p:cNvPr>
          <p:cNvPicPr>
            <a:picLocks noChangeAspect="1"/>
          </p:cNvPicPr>
          <p:nvPr/>
        </p:nvPicPr>
        <p:blipFill>
          <a:blip r:embed="rId3"/>
          <a:stretch>
            <a:fillRect/>
          </a:stretch>
        </p:blipFill>
        <p:spPr>
          <a:xfrm>
            <a:off x="226337" y="841248"/>
            <a:ext cx="8691326" cy="5059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AFAFA47-282B-0475-953D-9D71562E9A58}"/>
              </a:ext>
            </a:extLst>
          </p:cNvPr>
          <p:cNvSpPr txBox="1"/>
          <p:nvPr/>
        </p:nvSpPr>
        <p:spPr>
          <a:xfrm>
            <a:off x="4047744" y="2008743"/>
            <a:ext cx="5730240" cy="1569660"/>
          </a:xfrm>
          <a:prstGeom prst="rect">
            <a:avLst/>
          </a:prstGeom>
          <a:noFill/>
        </p:spPr>
        <p:txBody>
          <a:bodyPr wrap="square" rtlCol="0">
            <a:spAutoFit/>
          </a:bodyPr>
          <a:lstStyle/>
          <a:p>
            <a:pPr algn="ctr"/>
            <a:r>
              <a:rPr lang="en-US" sz="2000" dirty="0">
                <a:latin typeface="Papyrus" panose="020B0602040200020303" pitchFamily="34" charset="77"/>
              </a:rPr>
              <a:t> </a:t>
            </a:r>
            <a:endParaRPr lang="en-US" sz="2800" dirty="0">
              <a:latin typeface="Papyrus" panose="020B0602040200020303" pitchFamily="34" charset="77"/>
            </a:endParaRPr>
          </a:p>
          <a:p>
            <a:pPr algn="ctr"/>
            <a:r>
              <a:rPr lang="en-US" sz="2800" dirty="0">
                <a:latin typeface="Papyrus" panose="020B0602040200020303" pitchFamily="34" charset="77"/>
              </a:rPr>
              <a:t>Yom Kippur </a:t>
            </a:r>
          </a:p>
          <a:p>
            <a:pPr algn="ctr"/>
            <a:r>
              <a:rPr lang="en-US" sz="2000" dirty="0">
                <a:latin typeface="Papyrus" panose="020B0602040200020303" pitchFamily="34" charset="77"/>
              </a:rPr>
              <a:t>and </a:t>
            </a:r>
          </a:p>
          <a:p>
            <a:pPr algn="ctr"/>
            <a:r>
              <a:rPr lang="en-US" sz="2800" dirty="0">
                <a:latin typeface="Papyrus" panose="020B0602040200020303" pitchFamily="34" charset="77"/>
              </a:rPr>
              <a:t>The Book of Revelation</a:t>
            </a:r>
          </a:p>
        </p:txBody>
      </p:sp>
    </p:spTree>
    <p:extLst>
      <p:ext uri="{BB962C8B-B14F-4D97-AF65-F5344CB8AC3E}">
        <p14:creationId xmlns:p14="http://schemas.microsoft.com/office/powerpoint/2010/main" val="303286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bul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02" y="707751"/>
            <a:ext cx="7753632" cy="4844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38460" y="5881932"/>
            <a:ext cx="8467075" cy="646331"/>
          </a:xfrm>
          <a:prstGeom prst="rect">
            <a:avLst/>
          </a:prstGeom>
          <a:solidFill>
            <a:schemeClr val="accent2"/>
          </a:solidFill>
        </p:spPr>
        <p:txBody>
          <a:bodyPr wrap="square" rtlCol="0">
            <a:spAutoFit/>
          </a:bodyPr>
          <a:lstStyle/>
          <a:p>
            <a:pPr algn="ctr"/>
            <a:r>
              <a:rPr lang="es-ES_tradnl" b="1" dirty="0">
                <a:solidFill>
                  <a:srgbClr val="FF0000"/>
                </a:solidFill>
                <a:latin typeface="Papyrus"/>
                <a:cs typeface="Papyrus"/>
              </a:rPr>
              <a:t>“</a:t>
            </a:r>
            <a:r>
              <a:rPr lang="es-ES_tradnl" dirty="0" err="1">
                <a:solidFill>
                  <a:schemeClr val="bg1"/>
                </a:solidFill>
                <a:latin typeface="Papyrus"/>
                <a:cs typeface="Papyrus"/>
              </a:rPr>
              <a:t>Thus</a:t>
            </a:r>
            <a:r>
              <a:rPr lang="es-ES_tradnl" dirty="0">
                <a:solidFill>
                  <a:schemeClr val="bg1"/>
                </a:solidFill>
                <a:latin typeface="Papyrus"/>
                <a:cs typeface="Papyrus"/>
              </a:rPr>
              <a:t>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Aaron</a:t>
            </a:r>
            <a:r>
              <a:rPr lang="es-ES_tradnl" dirty="0">
                <a:solidFill>
                  <a:schemeClr val="bg1"/>
                </a:solidFill>
                <a:latin typeface="Papyrus"/>
                <a:cs typeface="Papyrus"/>
              </a:rPr>
              <a:t> come </a:t>
            </a:r>
            <a:r>
              <a:rPr lang="es-ES_tradnl" dirty="0" err="1">
                <a:solidFill>
                  <a:schemeClr val="bg1"/>
                </a:solidFill>
                <a:latin typeface="Papyrus"/>
                <a:cs typeface="Papyrus"/>
              </a:rPr>
              <a:t>into</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Holy</a:t>
            </a:r>
            <a:r>
              <a:rPr lang="es-ES_tradnl" dirty="0">
                <a:solidFill>
                  <a:schemeClr val="bg1"/>
                </a:solidFill>
                <a:latin typeface="Papyrus"/>
                <a:cs typeface="Papyrus"/>
              </a:rPr>
              <a:t> Place: </a:t>
            </a:r>
            <a:r>
              <a:rPr lang="es-ES_tradnl" dirty="0" err="1">
                <a:solidFill>
                  <a:schemeClr val="bg1"/>
                </a:solidFill>
                <a:latin typeface="Papyrus"/>
                <a:cs typeface="Papyrus"/>
              </a:rPr>
              <a:t>with</a:t>
            </a:r>
            <a:r>
              <a:rPr lang="es-ES_tradnl" dirty="0">
                <a:solidFill>
                  <a:schemeClr val="bg1"/>
                </a:solidFill>
                <a:latin typeface="Papyrus"/>
                <a:cs typeface="Papyrus"/>
              </a:rPr>
              <a:t> a </a:t>
            </a:r>
            <a:r>
              <a:rPr lang="es-ES_tradnl" dirty="0" err="1">
                <a:solidFill>
                  <a:schemeClr val="bg1"/>
                </a:solidFill>
                <a:latin typeface="Papyrus"/>
                <a:cs typeface="Papyrus"/>
              </a:rPr>
              <a:t>young</a:t>
            </a:r>
            <a:r>
              <a:rPr lang="es-ES_tradnl" dirty="0">
                <a:solidFill>
                  <a:schemeClr val="bg1"/>
                </a:solidFill>
                <a:latin typeface="Papyrus"/>
                <a:cs typeface="Papyrus"/>
              </a:rPr>
              <a:t> </a:t>
            </a:r>
            <a:r>
              <a:rPr lang="es-ES_tradnl" dirty="0" err="1">
                <a:solidFill>
                  <a:schemeClr val="bg1"/>
                </a:solidFill>
                <a:latin typeface="Papyrus"/>
                <a:cs typeface="Papyrus"/>
              </a:rPr>
              <a:t>bull</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 sin </a:t>
            </a:r>
            <a:r>
              <a:rPr lang="es-ES_tradnl" dirty="0" err="1">
                <a:solidFill>
                  <a:schemeClr val="bg1"/>
                </a:solidFill>
                <a:latin typeface="Papyrus"/>
                <a:cs typeface="Papyrus"/>
              </a:rPr>
              <a:t>offering</a:t>
            </a:r>
            <a:endParaRPr lang="es-ES_tradnl" dirty="0">
              <a:solidFill>
                <a:schemeClr val="bg1"/>
              </a:solidFill>
              <a:latin typeface="Papyrus"/>
              <a:cs typeface="Papyrus"/>
            </a:endParaRPr>
          </a:p>
          <a:p>
            <a:pPr algn="ctr"/>
            <a:r>
              <a:rPr lang="es-ES_tradnl" dirty="0">
                <a:solidFill>
                  <a:schemeClr val="bg1"/>
                </a:solidFill>
                <a:latin typeface="Papyrus"/>
                <a:cs typeface="Papyrus"/>
              </a:rPr>
              <a:t> and  a </a:t>
            </a:r>
            <a:r>
              <a:rPr lang="es-ES_tradnl" dirty="0" err="1">
                <a:solidFill>
                  <a:schemeClr val="bg1"/>
                </a:solidFill>
                <a:latin typeface="Papyrus"/>
                <a:cs typeface="Papyrus"/>
              </a:rPr>
              <a:t>ram</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 </a:t>
            </a:r>
            <a:r>
              <a:rPr lang="es-ES_tradnl" dirty="0" err="1">
                <a:solidFill>
                  <a:schemeClr val="bg1"/>
                </a:solidFill>
                <a:latin typeface="Papyrus"/>
                <a:cs typeface="Papyrus"/>
              </a:rPr>
              <a:t>burnt</a:t>
            </a:r>
            <a:r>
              <a:rPr lang="es-ES_tradnl" dirty="0">
                <a:solidFill>
                  <a:schemeClr val="bg1"/>
                </a:solidFill>
                <a:latin typeface="Papyrus"/>
                <a:cs typeface="Papyrus"/>
              </a:rPr>
              <a:t> </a:t>
            </a:r>
            <a:r>
              <a:rPr lang="es-ES_tradnl" dirty="0" err="1">
                <a:solidFill>
                  <a:schemeClr val="bg1"/>
                </a:solidFill>
                <a:latin typeface="Papyrus"/>
                <a:cs typeface="Papyrus"/>
              </a:rPr>
              <a:t>offering</a:t>
            </a:r>
            <a:r>
              <a:rPr lang="es-ES_tradnl" dirty="0">
                <a:solidFill>
                  <a:schemeClr val="bg1"/>
                </a:solidFill>
                <a:latin typeface="Papyrus"/>
                <a:cs typeface="Papyrus"/>
              </a:rPr>
              <a:t>.</a:t>
            </a:r>
            <a:r>
              <a:rPr lang="es-ES_tradnl" b="1" dirty="0">
                <a:solidFill>
                  <a:schemeClr val="bg1"/>
                </a:solidFill>
                <a:latin typeface="Papyrus"/>
                <a:cs typeface="Papyrus"/>
              </a:rPr>
              <a:t> (Lev.16:3)</a:t>
            </a:r>
          </a:p>
        </p:txBody>
      </p:sp>
      <p:sp>
        <p:nvSpPr>
          <p:cNvPr id="6" name="TextBox 5"/>
          <p:cNvSpPr txBox="1"/>
          <p:nvPr/>
        </p:nvSpPr>
        <p:spPr>
          <a:xfrm>
            <a:off x="1519624" y="138432"/>
            <a:ext cx="6104749" cy="430887"/>
          </a:xfrm>
          <a:prstGeom prst="rect">
            <a:avLst/>
          </a:prstGeom>
          <a:noFill/>
        </p:spPr>
        <p:txBody>
          <a:bodyPr wrap="square" rtlCol="0">
            <a:spAutoFit/>
          </a:bodyPr>
          <a:lstStyle/>
          <a:p>
            <a:r>
              <a:rPr lang="es-ES_tradnl" sz="2200" dirty="0" err="1">
                <a:latin typeface="Comic Sans MS" panose="030F0902030302020204" pitchFamily="66" charset="0"/>
                <a:cs typeface="Lucida Handwriting"/>
              </a:rPr>
              <a:t>First</a:t>
            </a:r>
            <a:r>
              <a:rPr lang="es-ES_tradnl" sz="2200" dirty="0">
                <a:latin typeface="Comic Sans MS" panose="030F0902030302020204" pitchFamily="66" charset="0"/>
                <a:cs typeface="Lucida Handwriting"/>
              </a:rPr>
              <a:t> a Bull </a:t>
            </a:r>
            <a:r>
              <a:rPr lang="es-ES_tradnl" sz="2200" dirty="0" err="1">
                <a:latin typeface="Comic Sans MS" panose="030F0902030302020204" pitchFamily="66" charset="0"/>
                <a:cs typeface="Lucida Handwriting"/>
              </a:rPr>
              <a:t>is</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Sacrificed</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for</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the</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Priesthood</a:t>
            </a:r>
            <a:endParaRPr lang="es-ES_tradnl" sz="2400" dirty="0">
              <a:latin typeface="Lucida Handwriting"/>
              <a:cs typeface="Lucida Handwriting"/>
            </a:endParaRPr>
          </a:p>
        </p:txBody>
      </p:sp>
    </p:spTree>
    <p:extLst>
      <p:ext uri="{BB962C8B-B14F-4D97-AF65-F5344CB8AC3E}">
        <p14:creationId xmlns:p14="http://schemas.microsoft.com/office/powerpoint/2010/main" val="29445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3973" name="Text Box 7"/>
          <p:cNvSpPr txBox="1">
            <a:spLocks noChangeArrowheads="1"/>
          </p:cNvSpPr>
          <p:nvPr/>
        </p:nvSpPr>
        <p:spPr bwMode="auto">
          <a:xfrm>
            <a:off x="846706" y="5267601"/>
            <a:ext cx="6350307"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spcBef>
                <a:spcPct val="50000"/>
              </a:spcBef>
            </a:pPr>
            <a:endParaRPr lang="es-ES_tradnl">
              <a:solidFill>
                <a:srgbClr val="FF0000"/>
              </a:solidFill>
            </a:endParaRPr>
          </a:p>
        </p:txBody>
      </p:sp>
      <p:pic>
        <p:nvPicPr>
          <p:cNvPr id="3" name="Picture 2" descr="slaughter_b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05" y="203868"/>
            <a:ext cx="7762227" cy="5307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90178" y="5826504"/>
            <a:ext cx="7718754" cy="646331"/>
          </a:xfrm>
          <a:prstGeom prst="rect">
            <a:avLst/>
          </a:prstGeom>
          <a:solidFill>
            <a:schemeClr val="accent2"/>
          </a:solidFill>
        </p:spPr>
        <p:txBody>
          <a:bodyPr wrap="square" rtlCol="0">
            <a:spAutoFit/>
          </a:bodyPr>
          <a:lstStyle/>
          <a:p>
            <a:r>
              <a:rPr lang="es-ES_tradnl" b="1" dirty="0">
                <a:solidFill>
                  <a:srgbClr val="FF0000"/>
                </a:solidFill>
                <a:latin typeface="Papyrus"/>
                <a:cs typeface="Papyrus"/>
              </a:rPr>
              <a:t>“</a:t>
            </a:r>
            <a:r>
              <a:rPr lang="es-ES_tradnl" dirty="0">
                <a:solidFill>
                  <a:schemeClr val="bg1"/>
                </a:solidFill>
                <a:latin typeface="Papyrus"/>
                <a:cs typeface="Papyrus"/>
              </a:rPr>
              <a:t>And </a:t>
            </a:r>
            <a:r>
              <a:rPr lang="es-ES_tradnl" dirty="0" err="1">
                <a:solidFill>
                  <a:schemeClr val="bg1"/>
                </a:solidFill>
                <a:latin typeface="Papyrus"/>
                <a:cs typeface="Papyrus"/>
              </a:rPr>
              <a:t>Aaron</a:t>
            </a:r>
            <a:r>
              <a:rPr lang="es-ES_tradnl" dirty="0">
                <a:solidFill>
                  <a:schemeClr val="bg1"/>
                </a:solidFill>
                <a:latin typeface="Papyrus"/>
                <a:cs typeface="Papyrus"/>
              </a:rPr>
              <a:t>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offer</a:t>
            </a:r>
            <a:r>
              <a:rPr lang="es-ES_tradnl" dirty="0">
                <a:solidFill>
                  <a:schemeClr val="bg1"/>
                </a:solidFill>
                <a:latin typeface="Papyrus"/>
                <a:cs typeface="Papyrus"/>
              </a:rPr>
              <a:t> </a:t>
            </a:r>
            <a:r>
              <a:rPr lang="es-ES_tradnl" dirty="0" err="1">
                <a:solidFill>
                  <a:schemeClr val="bg1"/>
                </a:solidFill>
                <a:latin typeface="Papyrus"/>
                <a:cs typeface="Papyrus"/>
              </a:rPr>
              <a:t>his</a:t>
            </a:r>
            <a:r>
              <a:rPr lang="es-ES_tradnl" dirty="0">
                <a:solidFill>
                  <a:schemeClr val="bg1"/>
                </a:solidFill>
                <a:latin typeface="Papyrus"/>
                <a:cs typeface="Papyrus"/>
              </a:rPr>
              <a:t> </a:t>
            </a:r>
            <a:r>
              <a:rPr lang="es-ES_tradnl" dirty="0" err="1">
                <a:solidFill>
                  <a:schemeClr val="bg1"/>
                </a:solidFill>
                <a:latin typeface="Papyrus"/>
                <a:cs typeface="Papyrus"/>
              </a:rPr>
              <a:t>bull</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sin </a:t>
            </a:r>
            <a:r>
              <a:rPr lang="es-ES_tradnl" dirty="0" err="1">
                <a:solidFill>
                  <a:schemeClr val="bg1"/>
                </a:solidFill>
                <a:latin typeface="Papyrus"/>
                <a:cs typeface="Papyrus"/>
              </a:rPr>
              <a:t>offering</a:t>
            </a:r>
            <a:r>
              <a:rPr lang="es-ES_tradnl" dirty="0">
                <a:solidFill>
                  <a:schemeClr val="bg1"/>
                </a:solidFill>
                <a:latin typeface="Papyrus"/>
                <a:cs typeface="Papyrus"/>
              </a:rPr>
              <a:t>, </a:t>
            </a:r>
            <a:r>
              <a:rPr lang="es-ES_tradnl" dirty="0" err="1">
                <a:solidFill>
                  <a:schemeClr val="bg1"/>
                </a:solidFill>
                <a:latin typeface="Papyrus"/>
                <a:cs typeface="Papyrus"/>
              </a:rPr>
              <a:t>which</a:t>
            </a:r>
            <a:r>
              <a:rPr lang="es-ES_tradnl" dirty="0">
                <a:solidFill>
                  <a:schemeClr val="bg1"/>
                </a:solidFill>
                <a:latin typeface="Papyrus"/>
                <a:cs typeface="Papyrus"/>
              </a:rPr>
              <a:t> </a:t>
            </a:r>
            <a:r>
              <a:rPr lang="es-ES_tradnl" dirty="0" err="1">
                <a:solidFill>
                  <a:schemeClr val="bg1"/>
                </a:solidFill>
                <a:latin typeface="Papyrus"/>
                <a:cs typeface="Papyrus"/>
              </a:rPr>
              <a:t>is</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t>
            </a:r>
            <a:r>
              <a:rPr lang="es-ES_tradnl" dirty="0" err="1">
                <a:solidFill>
                  <a:schemeClr val="bg1"/>
                </a:solidFill>
                <a:latin typeface="Papyrus"/>
                <a:cs typeface="Papyrus"/>
              </a:rPr>
              <a:t>himself</a:t>
            </a:r>
            <a:r>
              <a:rPr lang="es-ES_tradnl" dirty="0">
                <a:solidFill>
                  <a:schemeClr val="bg1"/>
                </a:solidFill>
                <a:latin typeface="Papyrus"/>
                <a:cs typeface="Papyrus"/>
              </a:rPr>
              <a:t>, </a:t>
            </a:r>
          </a:p>
          <a:p>
            <a:r>
              <a:rPr lang="es-ES_tradnl" dirty="0">
                <a:solidFill>
                  <a:schemeClr val="bg1"/>
                </a:solidFill>
                <a:latin typeface="Papyrus"/>
                <a:cs typeface="Papyrus"/>
              </a:rPr>
              <a:t>and </a:t>
            </a:r>
            <a:r>
              <a:rPr lang="es-ES_tradnl" dirty="0" err="1">
                <a:solidFill>
                  <a:schemeClr val="bg1"/>
                </a:solidFill>
                <a:latin typeface="Papyrus"/>
                <a:cs typeface="Papyrus"/>
              </a:rPr>
              <a:t>make</a:t>
            </a:r>
            <a:r>
              <a:rPr lang="es-ES_tradnl" dirty="0">
                <a:solidFill>
                  <a:schemeClr val="bg1"/>
                </a:solidFill>
                <a:latin typeface="Papyrus"/>
                <a:cs typeface="Papyrus"/>
              </a:rPr>
              <a:t> </a:t>
            </a:r>
            <a:r>
              <a:rPr lang="es-ES_tradnl" dirty="0" err="1">
                <a:solidFill>
                  <a:schemeClr val="bg1"/>
                </a:solidFill>
                <a:latin typeface="Papyrus"/>
                <a:cs typeface="Papyrus"/>
              </a:rPr>
              <a:t>an</a:t>
            </a:r>
            <a:r>
              <a:rPr lang="es-ES_tradnl" dirty="0">
                <a:solidFill>
                  <a:schemeClr val="bg1"/>
                </a:solidFill>
                <a:latin typeface="Papyrus"/>
                <a:cs typeface="Papyrus"/>
              </a:rPr>
              <a:t> </a:t>
            </a:r>
            <a:r>
              <a:rPr lang="es-ES_tradnl" dirty="0" err="1">
                <a:solidFill>
                  <a:schemeClr val="bg1"/>
                </a:solidFill>
                <a:latin typeface="Papyrus"/>
                <a:cs typeface="Papyrus"/>
              </a:rPr>
              <a:t>atonement</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t>
            </a:r>
            <a:r>
              <a:rPr lang="es-ES_tradnl" dirty="0" err="1">
                <a:solidFill>
                  <a:schemeClr val="bg1"/>
                </a:solidFill>
                <a:latin typeface="Papyrus"/>
                <a:cs typeface="Papyrus"/>
              </a:rPr>
              <a:t>himself</a:t>
            </a:r>
            <a:r>
              <a:rPr lang="es-ES_tradnl" dirty="0">
                <a:solidFill>
                  <a:schemeClr val="bg1"/>
                </a:solidFill>
                <a:latin typeface="Papyrus"/>
                <a:cs typeface="Papyrus"/>
              </a:rPr>
              <a:t> and </a:t>
            </a:r>
            <a:r>
              <a:rPr lang="es-ES_tradnl" dirty="0" err="1">
                <a:solidFill>
                  <a:schemeClr val="bg1"/>
                </a:solidFill>
                <a:latin typeface="Papyrus"/>
                <a:cs typeface="Papyrus"/>
              </a:rPr>
              <a:t>for</a:t>
            </a:r>
            <a:r>
              <a:rPr lang="es-ES_tradnl" dirty="0">
                <a:solidFill>
                  <a:schemeClr val="bg1"/>
                </a:solidFill>
                <a:latin typeface="Papyrus"/>
                <a:cs typeface="Papyrus"/>
              </a:rPr>
              <a:t> </a:t>
            </a:r>
            <a:r>
              <a:rPr lang="es-ES_tradnl" dirty="0" err="1">
                <a:solidFill>
                  <a:schemeClr val="bg1"/>
                </a:solidFill>
                <a:latin typeface="Papyrus"/>
                <a:cs typeface="Papyrus"/>
              </a:rPr>
              <a:t>his</a:t>
            </a:r>
            <a:r>
              <a:rPr lang="es-ES_tradnl" dirty="0">
                <a:solidFill>
                  <a:schemeClr val="bg1"/>
                </a:solidFill>
                <a:latin typeface="Papyrus"/>
                <a:cs typeface="Papyrus"/>
              </a:rPr>
              <a:t> </a:t>
            </a:r>
            <a:r>
              <a:rPr lang="es-ES_tradnl" dirty="0" err="1">
                <a:solidFill>
                  <a:schemeClr val="bg1"/>
                </a:solidFill>
                <a:latin typeface="Papyrus"/>
                <a:cs typeface="Papyrus"/>
              </a:rPr>
              <a:t>house</a:t>
            </a:r>
            <a:r>
              <a:rPr lang="es-ES_tradnl" dirty="0">
                <a:solidFill>
                  <a:schemeClr val="bg1"/>
                </a:solidFill>
                <a:latin typeface="Papyrus"/>
                <a:cs typeface="Papyrus"/>
              </a:rPr>
              <a:t>.”  </a:t>
            </a:r>
            <a:r>
              <a:rPr lang="es-ES_tradnl" b="1" dirty="0" err="1">
                <a:solidFill>
                  <a:schemeClr val="bg1"/>
                </a:solidFill>
                <a:latin typeface="Papyrus"/>
                <a:cs typeface="Papyrus"/>
              </a:rPr>
              <a:t>Leviticus</a:t>
            </a:r>
            <a:r>
              <a:rPr lang="es-ES_tradnl" b="1" dirty="0">
                <a:solidFill>
                  <a:schemeClr val="bg1"/>
                </a:solidFill>
                <a:latin typeface="Papyrus"/>
                <a:cs typeface="Papyrus"/>
              </a:rPr>
              <a:t> 16:6</a:t>
            </a:r>
          </a:p>
        </p:txBody>
      </p:sp>
    </p:spTree>
    <p:extLst>
      <p:ext uri="{BB962C8B-B14F-4D97-AF65-F5344CB8AC3E}">
        <p14:creationId xmlns:p14="http://schemas.microsoft.com/office/powerpoint/2010/main" val="175972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right hand 2 go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 y="228966"/>
            <a:ext cx="8466667" cy="5295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9146" y="5745345"/>
            <a:ext cx="8925708" cy="1015663"/>
          </a:xfrm>
          <a:prstGeom prst="rect">
            <a:avLst/>
          </a:prstGeom>
          <a:solidFill>
            <a:schemeClr val="accent2"/>
          </a:solidFill>
        </p:spPr>
        <p:txBody>
          <a:bodyPr wrap="square" rtlCol="0">
            <a:spAutoFit/>
          </a:bodyPr>
          <a:lstStyle/>
          <a:p>
            <a:r>
              <a:rPr lang="es-ES_tradnl" sz="2400" dirty="0">
                <a:latin typeface="Papyrus"/>
                <a:cs typeface="Papyrus"/>
              </a:rPr>
              <a:t>“</a:t>
            </a:r>
            <a:r>
              <a:rPr lang="es-ES_tradnl" dirty="0">
                <a:solidFill>
                  <a:schemeClr val="bg1"/>
                </a:solidFill>
                <a:latin typeface="Papyrus"/>
                <a:cs typeface="Papyrus"/>
              </a:rPr>
              <a:t>And he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take</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congregation</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children</a:t>
            </a:r>
            <a:r>
              <a:rPr lang="es-ES_tradnl" dirty="0">
                <a:solidFill>
                  <a:schemeClr val="bg1"/>
                </a:solidFill>
                <a:latin typeface="Papyrus"/>
                <a:cs typeface="Papyrus"/>
              </a:rPr>
              <a:t> of Israel 2 </a:t>
            </a:r>
            <a:r>
              <a:rPr lang="es-ES_tradnl" dirty="0" err="1">
                <a:solidFill>
                  <a:schemeClr val="bg1"/>
                </a:solidFill>
                <a:latin typeface="Papyrus"/>
                <a:cs typeface="Papyrus"/>
              </a:rPr>
              <a:t>kids</a:t>
            </a:r>
            <a:r>
              <a:rPr lang="es-ES_tradnl" dirty="0">
                <a:solidFill>
                  <a:schemeClr val="bg1"/>
                </a:solidFill>
                <a:latin typeface="Papyrus"/>
                <a:cs typeface="Papyrus"/>
              </a:rPr>
              <a:t> of </a:t>
            </a:r>
            <a:r>
              <a:rPr lang="es-ES_tradnl" dirty="0" err="1">
                <a:solidFill>
                  <a:schemeClr val="bg1"/>
                </a:solidFill>
                <a:latin typeface="Papyrus"/>
                <a:cs typeface="Papyrus"/>
              </a:rPr>
              <a:t>goats</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 sin </a:t>
            </a:r>
            <a:r>
              <a:rPr lang="es-ES_tradnl" dirty="0" err="1">
                <a:solidFill>
                  <a:schemeClr val="bg1"/>
                </a:solidFill>
                <a:latin typeface="Papyrus"/>
                <a:cs typeface="Papyrus"/>
              </a:rPr>
              <a:t>offering</a:t>
            </a:r>
            <a:r>
              <a:rPr lang="es-ES_tradnl" dirty="0">
                <a:solidFill>
                  <a:schemeClr val="bg1"/>
                </a:solidFill>
                <a:latin typeface="Papyrus"/>
                <a:cs typeface="Papyrus"/>
              </a:rPr>
              <a:t>, and 1 </a:t>
            </a:r>
            <a:r>
              <a:rPr lang="es-ES_tradnl" dirty="0" err="1">
                <a:solidFill>
                  <a:schemeClr val="bg1"/>
                </a:solidFill>
                <a:latin typeface="Papyrus"/>
                <a:cs typeface="Papyrus"/>
              </a:rPr>
              <a:t>ram</a:t>
            </a:r>
            <a:r>
              <a:rPr lang="es-ES_tradnl" dirty="0">
                <a:solidFill>
                  <a:schemeClr val="bg1"/>
                </a:solidFill>
                <a:latin typeface="Papyrus"/>
                <a:cs typeface="Papyrus"/>
              </a:rPr>
              <a:t> </a:t>
            </a:r>
            <a:r>
              <a:rPr lang="es-ES_tradnl" dirty="0" err="1">
                <a:solidFill>
                  <a:schemeClr val="bg1"/>
                </a:solidFill>
                <a:latin typeface="Papyrus"/>
                <a:cs typeface="Papyrus"/>
              </a:rPr>
              <a:t>for</a:t>
            </a:r>
            <a:r>
              <a:rPr lang="es-ES_tradnl" dirty="0">
                <a:solidFill>
                  <a:schemeClr val="bg1"/>
                </a:solidFill>
                <a:latin typeface="Papyrus"/>
                <a:cs typeface="Papyrus"/>
              </a:rPr>
              <a:t> a </a:t>
            </a:r>
            <a:r>
              <a:rPr lang="es-ES_tradnl" dirty="0" err="1">
                <a:solidFill>
                  <a:schemeClr val="bg1"/>
                </a:solidFill>
                <a:latin typeface="Papyrus"/>
                <a:cs typeface="Papyrus"/>
              </a:rPr>
              <a:t>burnt</a:t>
            </a:r>
            <a:r>
              <a:rPr lang="es-ES_tradnl" dirty="0">
                <a:solidFill>
                  <a:schemeClr val="bg1"/>
                </a:solidFill>
                <a:latin typeface="Papyrus"/>
                <a:cs typeface="Papyrus"/>
              </a:rPr>
              <a:t> </a:t>
            </a:r>
            <a:r>
              <a:rPr lang="es-ES_tradnl" dirty="0" err="1">
                <a:solidFill>
                  <a:schemeClr val="bg1"/>
                </a:solidFill>
                <a:latin typeface="Papyrus"/>
                <a:cs typeface="Papyrus"/>
              </a:rPr>
              <a:t>offering</a:t>
            </a:r>
            <a:r>
              <a:rPr lang="es-ES_tradnl" dirty="0">
                <a:solidFill>
                  <a:schemeClr val="bg1"/>
                </a:solidFill>
                <a:latin typeface="Papyrus"/>
                <a:cs typeface="Papyrus"/>
              </a:rPr>
              <a:t>. And he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take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2 </a:t>
            </a:r>
            <a:r>
              <a:rPr lang="es-ES_tradnl" dirty="0" err="1">
                <a:solidFill>
                  <a:schemeClr val="bg1"/>
                </a:solidFill>
                <a:latin typeface="Papyrus"/>
                <a:cs typeface="Papyrus"/>
              </a:rPr>
              <a:t>goats</a:t>
            </a:r>
            <a:r>
              <a:rPr lang="es-ES_tradnl" dirty="0">
                <a:solidFill>
                  <a:schemeClr val="bg1"/>
                </a:solidFill>
                <a:latin typeface="Papyrus"/>
                <a:cs typeface="Papyrus"/>
              </a:rPr>
              <a:t> and </a:t>
            </a:r>
            <a:r>
              <a:rPr lang="es-ES_tradnl" dirty="0" err="1">
                <a:solidFill>
                  <a:schemeClr val="bg1"/>
                </a:solidFill>
                <a:latin typeface="Papyrus"/>
                <a:cs typeface="Papyrus"/>
              </a:rPr>
              <a:t>present</a:t>
            </a:r>
            <a:r>
              <a:rPr lang="es-ES_tradnl" dirty="0">
                <a:solidFill>
                  <a:schemeClr val="bg1"/>
                </a:solidFill>
                <a:latin typeface="Papyrus"/>
                <a:cs typeface="Papyrus"/>
              </a:rPr>
              <a:t> </a:t>
            </a:r>
            <a:r>
              <a:rPr lang="es-ES_tradnl" dirty="0" err="1">
                <a:solidFill>
                  <a:schemeClr val="bg1"/>
                </a:solidFill>
                <a:latin typeface="Papyrus"/>
                <a:cs typeface="Papyrus"/>
              </a:rPr>
              <a:t>them</a:t>
            </a:r>
            <a:r>
              <a:rPr lang="es-ES_tradnl" dirty="0">
                <a:solidFill>
                  <a:schemeClr val="bg1"/>
                </a:solidFill>
                <a:latin typeface="Papyrus"/>
                <a:cs typeface="Papyrus"/>
              </a:rPr>
              <a:t> </a:t>
            </a:r>
            <a:r>
              <a:rPr lang="es-ES_tradnl" dirty="0" err="1">
                <a:solidFill>
                  <a:schemeClr val="bg1"/>
                </a:solidFill>
                <a:latin typeface="Papyrus"/>
                <a:cs typeface="Papyrus"/>
              </a:rPr>
              <a:t>before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Lord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door</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Tabernacle</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congregation</a:t>
            </a:r>
            <a:r>
              <a:rPr lang="es-ES_tradnl" dirty="0">
                <a:solidFill>
                  <a:schemeClr val="bg1"/>
                </a:solidFill>
                <a:latin typeface="Papyrus"/>
                <a:cs typeface="Papyrus"/>
              </a:rPr>
              <a:t>.</a:t>
            </a:r>
            <a:r>
              <a:rPr lang="es-ES_tradnl" b="1" dirty="0">
                <a:solidFill>
                  <a:schemeClr val="bg1"/>
                </a:solidFill>
                <a:latin typeface="Papyrus"/>
                <a:cs typeface="Papyrus"/>
              </a:rPr>
              <a:t> Lev. 16:5 &amp; 7 </a:t>
            </a:r>
          </a:p>
        </p:txBody>
      </p:sp>
      <p:sp>
        <p:nvSpPr>
          <p:cNvPr id="6" name="TextBox 5"/>
          <p:cNvSpPr txBox="1"/>
          <p:nvPr/>
        </p:nvSpPr>
        <p:spPr>
          <a:xfrm>
            <a:off x="2861733" y="496756"/>
            <a:ext cx="4876800" cy="461665"/>
          </a:xfrm>
          <a:prstGeom prst="rect">
            <a:avLst/>
          </a:prstGeom>
          <a:noFill/>
        </p:spPr>
        <p:txBody>
          <a:bodyPr wrap="square" rtlCol="0">
            <a:spAutoFit/>
          </a:bodyPr>
          <a:lstStyle/>
          <a:p>
            <a:r>
              <a:rPr lang="es-ES_tradnl" sz="2200" dirty="0" err="1">
                <a:latin typeface="Lucida Handwriting"/>
                <a:cs typeface="Lucida Handwriting"/>
              </a:rPr>
              <a:t>The</a:t>
            </a:r>
            <a:r>
              <a:rPr lang="es-ES_tradnl" sz="2200" dirty="0">
                <a:latin typeface="Lucida Handwriting"/>
                <a:cs typeface="Lucida Handwriting"/>
              </a:rPr>
              <a:t> 2 </a:t>
            </a:r>
            <a:r>
              <a:rPr lang="es-ES_tradnl" sz="2200" dirty="0" err="1">
                <a:latin typeface="Lucida Handwriting"/>
                <a:cs typeface="Lucida Handwriting"/>
              </a:rPr>
              <a:t>Goat</a:t>
            </a:r>
            <a:r>
              <a:rPr lang="es-ES_tradnl" sz="2200" dirty="0">
                <a:latin typeface="Lucida Handwriting"/>
                <a:cs typeface="Lucida Handwriting"/>
              </a:rPr>
              <a:t> </a:t>
            </a:r>
            <a:r>
              <a:rPr lang="es-ES_tradnl" sz="2200" dirty="0" err="1">
                <a:latin typeface="Lucida Handwriting"/>
                <a:cs typeface="Lucida Handwriting"/>
              </a:rPr>
              <a:t>Ceremony</a:t>
            </a:r>
            <a:r>
              <a:rPr lang="es-ES_tradnl" sz="2200" dirty="0">
                <a:latin typeface="Lucida Handwriting"/>
                <a:cs typeface="Lucida Handwriting"/>
              </a:rPr>
              <a:t> </a:t>
            </a:r>
            <a:r>
              <a:rPr lang="es-ES_tradnl" sz="2200" dirty="0" err="1">
                <a:latin typeface="Lucida Handwriting"/>
                <a:cs typeface="Lucida Handwriting"/>
              </a:rPr>
              <a:t>is</a:t>
            </a:r>
            <a:r>
              <a:rPr lang="es-ES_tradnl" sz="2200" dirty="0">
                <a:latin typeface="Lucida Handwriting"/>
                <a:cs typeface="Lucida Handwriting"/>
              </a:rPr>
              <a:t> </a:t>
            </a:r>
            <a:r>
              <a:rPr lang="es-ES_tradnl" sz="2200" dirty="0" err="1">
                <a:latin typeface="Lucida Handwriting"/>
                <a:cs typeface="Lucida Handwriting"/>
              </a:rPr>
              <a:t>Next</a:t>
            </a:r>
            <a:r>
              <a:rPr lang="es-ES_tradnl" sz="2400" dirty="0">
                <a:latin typeface="Lucida Handwriting"/>
                <a:cs typeface="Lucida Handwriting"/>
              </a:rPr>
              <a:t>!</a:t>
            </a:r>
          </a:p>
        </p:txBody>
      </p:sp>
    </p:spTree>
    <p:extLst>
      <p:ext uri="{BB962C8B-B14F-4D97-AF65-F5344CB8AC3E}">
        <p14:creationId xmlns:p14="http://schemas.microsoft.com/office/powerpoint/2010/main" val="67160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3" name="Picture 2" descr="lo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54" y="1090400"/>
            <a:ext cx="7909360" cy="5242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8633" y="194052"/>
            <a:ext cx="8290678" cy="707886"/>
          </a:xfrm>
          <a:prstGeom prst="rect">
            <a:avLst/>
          </a:prstGeom>
          <a:solidFill>
            <a:schemeClr val="accent2"/>
          </a:solidFill>
        </p:spPr>
        <p:txBody>
          <a:bodyPr wrap="square" rtlCol="0">
            <a:spAutoFit/>
          </a:bodyPr>
          <a:lstStyle/>
          <a:p>
            <a:r>
              <a:rPr lang="es-ES_tradnl" sz="2000" b="1" dirty="0">
                <a:latin typeface="Papyrus"/>
                <a:cs typeface="Papyrus"/>
              </a:rPr>
              <a:t>“</a:t>
            </a:r>
            <a:r>
              <a:rPr lang="es-ES_tradnl" sz="2000" b="1" dirty="0">
                <a:solidFill>
                  <a:schemeClr val="bg1"/>
                </a:solidFill>
                <a:latin typeface="Papyrus"/>
                <a:cs typeface="Papyrus"/>
              </a:rPr>
              <a:t>And </a:t>
            </a:r>
            <a:r>
              <a:rPr lang="es-ES_tradnl" sz="2000" b="1" dirty="0" err="1">
                <a:solidFill>
                  <a:schemeClr val="bg1"/>
                </a:solidFill>
                <a:latin typeface="Papyrus"/>
                <a:cs typeface="Papyrus"/>
              </a:rPr>
              <a:t>Aaron</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shall</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cast</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lots</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upon</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2 </a:t>
            </a:r>
            <a:r>
              <a:rPr lang="es-ES_tradnl" sz="2000" b="1" dirty="0" err="1">
                <a:solidFill>
                  <a:schemeClr val="bg1"/>
                </a:solidFill>
                <a:latin typeface="Papyrus"/>
                <a:cs typeface="Papyrus"/>
              </a:rPr>
              <a:t>goats</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one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lot</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for</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Lord</a:t>
            </a:r>
          </a:p>
          <a:p>
            <a:r>
              <a:rPr lang="es-ES_tradnl" sz="2000" b="1" dirty="0">
                <a:solidFill>
                  <a:schemeClr val="bg1"/>
                </a:solidFill>
                <a:latin typeface="Papyrus"/>
                <a:cs typeface="Papyrus"/>
              </a:rPr>
              <a:t> ( </a:t>
            </a:r>
            <a:r>
              <a:rPr lang="es-ES_tradnl" sz="2000" b="1" dirty="0" err="1">
                <a:solidFill>
                  <a:schemeClr val="bg1"/>
                </a:solidFill>
                <a:latin typeface="Papyrus"/>
                <a:cs typeface="Papyrus"/>
              </a:rPr>
              <a:t>Adonai</a:t>
            </a:r>
            <a:r>
              <a:rPr lang="es-ES_tradnl" sz="2000" b="1" dirty="0">
                <a:solidFill>
                  <a:schemeClr val="bg1"/>
                </a:solidFill>
                <a:latin typeface="Papyrus"/>
                <a:cs typeface="Papyrus"/>
              </a:rPr>
              <a:t>) and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other</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lot</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for</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scapegoat</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for</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Azazel</a:t>
            </a:r>
            <a:r>
              <a:rPr lang="es-ES_tradnl" sz="2000" b="1" dirty="0">
                <a:solidFill>
                  <a:schemeClr val="bg1"/>
                </a:solidFill>
                <a:latin typeface="Papyrus"/>
                <a:cs typeface="Papyrus"/>
              </a:rPr>
              <a:t>)”  </a:t>
            </a:r>
            <a:r>
              <a:rPr lang="es-ES_tradnl" b="1" dirty="0">
                <a:solidFill>
                  <a:schemeClr val="bg1"/>
                </a:solidFill>
                <a:latin typeface="Papyrus"/>
                <a:cs typeface="Papyrus"/>
              </a:rPr>
              <a:t>Lev. 16:8</a:t>
            </a:r>
          </a:p>
        </p:txBody>
      </p:sp>
    </p:spTree>
    <p:extLst>
      <p:ext uri="{BB962C8B-B14F-4D97-AF65-F5344CB8AC3E}">
        <p14:creationId xmlns:p14="http://schemas.microsoft.com/office/powerpoint/2010/main" val="219418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lot for adonai 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57" y="1880795"/>
            <a:ext cx="3218991" cy="4567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placing_lo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943" y="1880795"/>
            <a:ext cx="2613205" cy="40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8957" y="487548"/>
            <a:ext cx="8546191" cy="1200328"/>
          </a:xfrm>
          <a:prstGeom prst="rect">
            <a:avLst/>
          </a:prstGeom>
          <a:solidFill>
            <a:schemeClr val="accent2"/>
          </a:solidFill>
        </p:spPr>
        <p:txBody>
          <a:bodyPr wrap="square" rtlCol="0">
            <a:spAutoFit/>
          </a:bodyPr>
          <a:lstStyle/>
          <a:p>
            <a:r>
              <a:rPr lang="es-ES_tradnl" sz="2400" b="1" dirty="0" err="1">
                <a:solidFill>
                  <a:schemeClr val="bg1"/>
                </a:solidFill>
                <a:latin typeface="Papyrus"/>
                <a:cs typeface="Papyrus"/>
              </a:rPr>
              <a:t>The</a:t>
            </a:r>
            <a:r>
              <a:rPr lang="es-ES_tradnl" sz="2400" b="1" dirty="0">
                <a:solidFill>
                  <a:schemeClr val="bg1"/>
                </a:solidFill>
                <a:latin typeface="Papyrus"/>
                <a:cs typeface="Papyrus"/>
              </a:rPr>
              <a:t> High </a:t>
            </a:r>
            <a:r>
              <a:rPr lang="es-ES_tradnl" sz="2400" b="1" dirty="0" err="1">
                <a:solidFill>
                  <a:schemeClr val="bg1"/>
                </a:solidFill>
                <a:latin typeface="Papyrus"/>
                <a:cs typeface="Papyrus"/>
              </a:rPr>
              <a:t>Priest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picks</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one</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stone</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with</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his</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right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hand</a:t>
            </a:r>
            <a:r>
              <a:rPr lang="en-US" sz="2400" b="1" dirty="0">
                <a:solidFill>
                  <a:schemeClr val="bg1"/>
                </a:solidFill>
                <a:latin typeface="Papyrus"/>
                <a:cs typeface="Papyrus"/>
              </a:rPr>
              <a:t> a</a:t>
            </a:r>
            <a:r>
              <a:rPr lang="es-ES_tradnl" sz="2400" b="1" dirty="0" err="1">
                <a:solidFill>
                  <a:schemeClr val="bg1"/>
                </a:solidFill>
                <a:latin typeface="Papyrus"/>
                <a:cs typeface="Papyrus"/>
              </a:rPr>
              <a:t>nd</a:t>
            </a:r>
            <a:r>
              <a:rPr lang="es-ES_tradnl" sz="2400" b="1" dirty="0">
                <a:solidFill>
                  <a:schemeClr val="bg1"/>
                </a:solidFill>
                <a:latin typeface="Papyrus"/>
                <a:cs typeface="Papyrus"/>
              </a:rPr>
              <a:t> places </a:t>
            </a:r>
            <a:r>
              <a:rPr lang="es-ES_tradnl" sz="2400" b="1" dirty="0" err="1">
                <a:solidFill>
                  <a:schemeClr val="bg1"/>
                </a:solidFill>
                <a:latin typeface="Papyrus"/>
                <a:cs typeface="Papyrus"/>
              </a:rPr>
              <a:t>it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on</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right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goat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The</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right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always</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came</a:t>
            </a:r>
            <a:r>
              <a:rPr lang="es-ES_tradnl" sz="2400" b="1" dirty="0">
                <a:solidFill>
                  <a:schemeClr val="bg1"/>
                </a:solidFill>
                <a:latin typeface="Papyrus"/>
                <a:cs typeface="Papyrus"/>
              </a:rPr>
              <a:t> up “</a:t>
            </a:r>
            <a:r>
              <a:rPr lang="es-ES_tradnl" sz="2400" b="1" dirty="0" err="1">
                <a:solidFill>
                  <a:schemeClr val="bg1"/>
                </a:solidFill>
                <a:latin typeface="Papyrus"/>
                <a:cs typeface="Papyrus"/>
              </a:rPr>
              <a:t>for</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Adonai</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The</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left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stone</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engraved</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for</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Azazel</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is</a:t>
            </a:r>
            <a:r>
              <a:rPr lang="es-ES_tradnl" sz="2400" b="1" dirty="0">
                <a:solidFill>
                  <a:schemeClr val="bg1"/>
                </a:solidFill>
                <a:latin typeface="Papyrus"/>
                <a:cs typeface="Papyrus"/>
              </a:rPr>
              <a:t> placed </a:t>
            </a:r>
            <a:r>
              <a:rPr lang="es-ES_tradnl" sz="2400" b="1" dirty="0" err="1">
                <a:solidFill>
                  <a:schemeClr val="bg1"/>
                </a:solidFill>
                <a:latin typeface="Papyrus"/>
                <a:cs typeface="Papyrus"/>
              </a:rPr>
              <a:t>on</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left</a:t>
            </a:r>
            <a:r>
              <a:rPr lang="es-ES_tradnl" sz="2400" b="1" dirty="0">
                <a:solidFill>
                  <a:schemeClr val="bg1"/>
                </a:solidFill>
                <a:latin typeface="Papyrus"/>
                <a:cs typeface="Papyrus"/>
              </a:rPr>
              <a:t> </a:t>
            </a:r>
            <a:r>
              <a:rPr lang="es-ES_tradnl" sz="2400" b="1" dirty="0" err="1">
                <a:solidFill>
                  <a:schemeClr val="bg1"/>
                </a:solidFill>
                <a:latin typeface="Papyrus"/>
                <a:cs typeface="Papyrus"/>
              </a:rPr>
              <a:t>goat</a:t>
            </a:r>
            <a:r>
              <a:rPr lang="es-ES_tradnl" sz="2400" b="1" dirty="0">
                <a:solidFill>
                  <a:schemeClr val="bg1"/>
                </a:solidFill>
                <a:latin typeface="Papyrus"/>
                <a:cs typeface="Papyrus"/>
              </a:rPr>
              <a:t>!</a:t>
            </a:r>
          </a:p>
        </p:txBody>
      </p:sp>
      <p:pic>
        <p:nvPicPr>
          <p:cNvPr id="9" name="Picture 8" descr="goat-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8125" b="100000" l="17524" r="86286"/>
                    </a14:imgEffect>
                  </a14:imgLayer>
                </a14:imgProps>
              </a:ext>
              <a:ext uri="{28A0092B-C50C-407E-A947-70E740481C1C}">
                <a14:useLocalDpi xmlns:a14="http://schemas.microsoft.com/office/drawing/2010/main" val="0"/>
              </a:ext>
            </a:extLst>
          </a:blip>
          <a:srcRect l="9153" t="31470" r="5559"/>
          <a:stretch/>
        </p:blipFill>
        <p:spPr bwMode="auto">
          <a:xfrm>
            <a:off x="1355226" y="3739749"/>
            <a:ext cx="6368387" cy="3118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3933662" y="2327726"/>
            <a:ext cx="2148414" cy="830997"/>
          </a:xfrm>
          <a:prstGeom prst="rect">
            <a:avLst/>
          </a:prstGeom>
          <a:noFill/>
        </p:spPr>
        <p:txBody>
          <a:bodyPr wrap="square" rtlCol="0">
            <a:spAutoFit/>
          </a:bodyPr>
          <a:lstStyle/>
          <a:p>
            <a:r>
              <a:rPr lang="es-ES_tradnl" sz="2400" dirty="0">
                <a:latin typeface="Lucida Handwriting"/>
                <a:cs typeface="Lucida Handwriting"/>
              </a:rPr>
              <a:t>2 </a:t>
            </a:r>
            <a:r>
              <a:rPr lang="es-ES_tradnl" sz="2400" dirty="0" err="1">
                <a:latin typeface="Lucida Handwriting"/>
                <a:cs typeface="Lucida Handwriting"/>
              </a:rPr>
              <a:t>Goat</a:t>
            </a:r>
            <a:r>
              <a:rPr lang="es-ES_tradnl" sz="2400" dirty="0">
                <a:latin typeface="Lucida Handwriting"/>
                <a:cs typeface="Lucida Handwriting"/>
              </a:rPr>
              <a:t> </a:t>
            </a:r>
            <a:r>
              <a:rPr lang="es-ES_tradnl" sz="2400" dirty="0" err="1">
                <a:latin typeface="Lucida Handwriting"/>
                <a:cs typeface="Lucida Handwriting"/>
              </a:rPr>
              <a:t>Ceremony</a:t>
            </a:r>
            <a:endParaRPr lang="es-ES_tradnl" sz="2400" dirty="0">
              <a:latin typeface="Lucida Handwriting"/>
              <a:cs typeface="Lucida Handwriting"/>
            </a:endParaRPr>
          </a:p>
        </p:txBody>
      </p:sp>
    </p:spTree>
    <p:extLst>
      <p:ext uri="{BB962C8B-B14F-4D97-AF65-F5344CB8AC3E}">
        <p14:creationId xmlns:p14="http://schemas.microsoft.com/office/powerpoint/2010/main" val="282752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9874" name="Rectangle 2"/>
          <p:cNvSpPr>
            <a:spLocks noGrp="1" noChangeArrowheads="1"/>
          </p:cNvSpPr>
          <p:nvPr>
            <p:ph type="title"/>
          </p:nvPr>
        </p:nvSpPr>
        <p:spPr/>
        <p:txBody>
          <a:bodyPr/>
          <a:lstStyle/>
          <a:p>
            <a:pPr eaLnBrk="1" hangingPunct="1"/>
            <a:endParaRPr lang="es-ES_tradnl">
              <a:latin typeface="Arial" charset="0"/>
              <a:ea typeface="ＭＳ Ｐゴシック" charset="0"/>
              <a:cs typeface="ＭＳ Ｐゴシック" charset="0"/>
            </a:endParaRPr>
          </a:p>
        </p:txBody>
      </p:sp>
      <p:sp>
        <p:nvSpPr>
          <p:cNvPr id="79875"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pic>
        <p:nvPicPr>
          <p:cNvPr id="79876" name="Picture 4" descr="tying"/>
          <p:cNvPicPr>
            <a:picLocks noChangeAspect="1" noChangeArrowheads="1"/>
          </p:cNvPicPr>
          <p:nvPr/>
        </p:nvPicPr>
        <p:blipFill rotWithShape="1">
          <a:blip r:embed="rId3">
            <a:extLst>
              <a:ext uri="{28A0092B-C50C-407E-A947-70E740481C1C}">
                <a14:useLocalDpi xmlns:a14="http://schemas.microsoft.com/office/drawing/2010/main" val="0"/>
              </a:ext>
            </a:extLst>
          </a:blip>
          <a:srcRect r="4522"/>
          <a:stretch/>
        </p:blipFill>
        <p:spPr bwMode="auto">
          <a:xfrm>
            <a:off x="228599" y="308211"/>
            <a:ext cx="8644189" cy="6254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9877" name="Rectangle 8"/>
          <p:cNvSpPr>
            <a:spLocks noChangeArrowheads="1"/>
          </p:cNvSpPr>
          <p:nvPr/>
        </p:nvSpPr>
        <p:spPr bwMode="auto">
          <a:xfrm>
            <a:off x="9496425" y="50387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endParaRPr lang="es-ES_tradnl">
              <a:latin typeface="Arial" charset="0"/>
            </a:endParaRPr>
          </a:p>
        </p:txBody>
      </p:sp>
      <p:sp>
        <p:nvSpPr>
          <p:cNvPr id="79873" name="Rectangle 5"/>
          <p:cNvSpPr>
            <a:spLocks noChangeArrowheads="1"/>
          </p:cNvSpPr>
          <p:nvPr/>
        </p:nvSpPr>
        <p:spPr bwMode="auto">
          <a:xfrm>
            <a:off x="228599" y="785257"/>
            <a:ext cx="5491204" cy="1437378"/>
          </a:xfrm>
          <a:prstGeom prst="rect">
            <a:avLst/>
          </a:prstGeom>
          <a:solidFill>
            <a:schemeClr val="tx1"/>
          </a:solidFill>
          <a:ln w="9525">
            <a:solidFill>
              <a:schemeClr val="tx1"/>
            </a:solidFill>
            <a:miter lim="800000"/>
            <a:headEnd/>
            <a:tailEnd/>
          </a:ln>
        </p:spPr>
        <p:txBody>
          <a:bodyPr/>
          <a:lstStyle/>
          <a:p>
            <a:r>
              <a:rPr lang="en-US" sz="2000" dirty="0">
                <a:solidFill>
                  <a:srgbClr val="FF0000"/>
                </a:solidFill>
                <a:latin typeface="Lucida Calligraphy" charset="0"/>
              </a:rPr>
              <a:t> </a:t>
            </a:r>
            <a:r>
              <a:rPr lang="en-US" sz="2800" dirty="0">
                <a:solidFill>
                  <a:schemeClr val="bg1"/>
                </a:solidFill>
                <a:latin typeface="Papyrus"/>
                <a:cs typeface="Papyrus"/>
              </a:rPr>
              <a:t>The High Priest ties a Red Cord the neck of goat for </a:t>
            </a:r>
            <a:r>
              <a:rPr lang="en-US" sz="2800" dirty="0" err="1">
                <a:solidFill>
                  <a:schemeClr val="bg1"/>
                </a:solidFill>
                <a:latin typeface="Papyrus"/>
                <a:cs typeface="Papyrus"/>
              </a:rPr>
              <a:t>Adonai</a:t>
            </a:r>
            <a:r>
              <a:rPr lang="en-US" sz="2800" dirty="0">
                <a:solidFill>
                  <a:schemeClr val="bg1"/>
                </a:solidFill>
                <a:latin typeface="Papyrus"/>
                <a:cs typeface="Papyrus"/>
              </a:rPr>
              <a:t>. It will be sacrificed as sin offering</a:t>
            </a:r>
          </a:p>
        </p:txBody>
      </p:sp>
      <p:sp>
        <p:nvSpPr>
          <p:cNvPr id="3" name="TextBox 2"/>
          <p:cNvSpPr txBox="1"/>
          <p:nvPr/>
        </p:nvSpPr>
        <p:spPr>
          <a:xfrm>
            <a:off x="4903848" y="6126163"/>
            <a:ext cx="4240152" cy="461665"/>
          </a:xfrm>
          <a:prstGeom prst="rect">
            <a:avLst/>
          </a:prstGeom>
          <a:noFill/>
        </p:spPr>
        <p:txBody>
          <a:bodyPr wrap="square" rtlCol="0">
            <a:spAutoFit/>
          </a:bodyPr>
          <a:lstStyle/>
          <a:p>
            <a:r>
              <a:rPr lang="es-ES_tradnl" sz="2400" dirty="0" err="1">
                <a:solidFill>
                  <a:srgbClr val="FF0000"/>
                </a:solidFill>
                <a:latin typeface="Lucida Calligraphy"/>
                <a:cs typeface="Lucida Calligraphy"/>
              </a:rPr>
              <a:t>The</a:t>
            </a:r>
            <a:r>
              <a:rPr lang="es-ES_tradnl" sz="2400" dirty="0">
                <a:solidFill>
                  <a:srgbClr val="FF0000"/>
                </a:solidFill>
                <a:latin typeface="Lucida Calligraphy"/>
                <a:cs typeface="Lucida Calligraphy"/>
              </a:rPr>
              <a:t> Day of </a:t>
            </a:r>
            <a:r>
              <a:rPr lang="es-ES_tradnl" sz="2400" dirty="0" err="1">
                <a:solidFill>
                  <a:srgbClr val="FF0000"/>
                </a:solidFill>
                <a:latin typeface="Lucida Calligraphy"/>
                <a:cs typeface="Lucida Calligraphy"/>
              </a:rPr>
              <a:t>Atonement</a:t>
            </a:r>
            <a:endParaRPr lang="es-ES_tradnl" sz="2400" dirty="0">
              <a:solidFill>
                <a:srgbClr val="FF0000"/>
              </a:solidFill>
              <a:latin typeface="Lucida Calligraphy"/>
              <a:cs typeface="Lucida Calligraphy"/>
            </a:endParaRPr>
          </a:p>
        </p:txBody>
      </p:sp>
    </p:spTree>
    <p:extLst>
      <p:ext uri="{BB962C8B-B14F-4D97-AF65-F5344CB8AC3E}">
        <p14:creationId xmlns:p14="http://schemas.microsoft.com/office/powerpoint/2010/main" val="254131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162" name="Rectangle 3"/>
          <p:cNvSpPr>
            <a:spLocks noGrp="1" noChangeArrowheads="1"/>
          </p:cNvSpPr>
          <p:nvPr>
            <p:ph type="body" idx="1"/>
          </p:nvPr>
        </p:nvSpPr>
        <p:spPr>
          <a:xfrm>
            <a:off x="480292" y="207819"/>
            <a:ext cx="8929769" cy="852054"/>
          </a:xfrm>
          <a:noFill/>
        </p:spPr>
        <p:txBody>
          <a:bodyPr/>
          <a:lstStyle/>
          <a:p>
            <a:pPr eaLnBrk="1" hangingPunct="1">
              <a:buFontTx/>
              <a:buNone/>
            </a:pPr>
            <a:r>
              <a:rPr lang="en-US" sz="2200" dirty="0">
                <a:latin typeface="Papyrus"/>
                <a:cs typeface="Papyrus"/>
              </a:rPr>
              <a:t>Pontius Pilate offers to free one condemned man on Passover</a:t>
            </a:r>
          </a:p>
          <a:p>
            <a:pPr eaLnBrk="1" hangingPunct="1">
              <a:buFontTx/>
              <a:buNone/>
            </a:pPr>
            <a:r>
              <a:rPr lang="en-US" sz="2200" dirty="0">
                <a:latin typeface="Papyrus"/>
                <a:cs typeface="Papyrus"/>
              </a:rPr>
              <a:t> </a:t>
            </a:r>
            <a:r>
              <a:rPr lang="en-US" sz="2200" dirty="0">
                <a:solidFill>
                  <a:srgbClr val="FF0000"/>
                </a:solidFill>
                <a:latin typeface="Comic Sans MS" panose="030F0902030302020204" pitchFamily="66" charset="0"/>
                <a:cs typeface="Lucida Handwriting"/>
              </a:rPr>
              <a:t>Jesus (</a:t>
            </a:r>
            <a:r>
              <a:rPr lang="en-US" sz="2200" dirty="0" err="1">
                <a:solidFill>
                  <a:srgbClr val="FF0000"/>
                </a:solidFill>
                <a:latin typeface="Comic Sans MS" panose="030F0902030302020204" pitchFamily="66" charset="0"/>
                <a:cs typeface="Lucida Handwriting"/>
              </a:rPr>
              <a:t>Yeshua</a:t>
            </a:r>
            <a:r>
              <a:rPr lang="en-US" sz="2200" dirty="0">
                <a:solidFill>
                  <a:srgbClr val="FF0000"/>
                </a:solidFill>
                <a:latin typeface="Comic Sans MS" panose="030F0902030302020204" pitchFamily="66" charset="0"/>
                <a:cs typeface="Lucida Handwriting"/>
              </a:rPr>
              <a:t> ben Joseph) or Barabbas (</a:t>
            </a:r>
            <a:r>
              <a:rPr lang="en-US" sz="2200" dirty="0" err="1">
                <a:solidFill>
                  <a:srgbClr val="FF0000"/>
                </a:solidFill>
                <a:latin typeface="Comic Sans MS" panose="030F0902030302020204" pitchFamily="66" charset="0"/>
                <a:cs typeface="Lucida Handwriting"/>
              </a:rPr>
              <a:t>Yeshua</a:t>
            </a:r>
            <a:r>
              <a:rPr lang="en-US" sz="2200" dirty="0">
                <a:solidFill>
                  <a:srgbClr val="FF0000"/>
                </a:solidFill>
                <a:latin typeface="Comic Sans MS" panose="030F0902030302020204" pitchFamily="66" charset="0"/>
                <a:cs typeface="Lucida Handwriting"/>
              </a:rPr>
              <a:t> bar Abbas)</a:t>
            </a: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endParaRPr lang="en-US" sz="2400" dirty="0">
              <a:latin typeface="Papyrus"/>
              <a:cs typeface="Papyrus"/>
            </a:endParaRPr>
          </a:p>
          <a:p>
            <a:pPr eaLnBrk="1" hangingPunct="1">
              <a:buFontTx/>
              <a:buNone/>
            </a:pPr>
            <a:r>
              <a:rPr lang="en-US" sz="2200" dirty="0">
                <a:solidFill>
                  <a:srgbClr val="FF0000"/>
                </a:solidFill>
                <a:latin typeface="Comic Sans MS" panose="030F0902030302020204" pitchFamily="66" charset="0"/>
                <a:cs typeface="Lucida Handwriting"/>
              </a:rPr>
              <a:t>            </a:t>
            </a:r>
          </a:p>
          <a:p>
            <a:pPr eaLnBrk="1" hangingPunct="1">
              <a:buFontTx/>
              <a:buNone/>
            </a:pPr>
            <a:r>
              <a:rPr lang="en-US" sz="2200" dirty="0">
                <a:solidFill>
                  <a:srgbClr val="FF0000"/>
                </a:solidFill>
                <a:latin typeface="Comic Sans MS" panose="030F0902030302020204" pitchFamily="66" charset="0"/>
                <a:cs typeface="Lucida Handwriting"/>
              </a:rPr>
              <a:t>               Sounds Like the 2 Goat Ceremony</a:t>
            </a:r>
          </a:p>
          <a:p>
            <a:pPr eaLnBrk="1" hangingPunct="1">
              <a:buFontTx/>
              <a:buNone/>
            </a:pPr>
            <a:r>
              <a:rPr lang="en-US" sz="2400" dirty="0">
                <a:latin typeface="Papyrus"/>
                <a:cs typeface="Papyrus"/>
              </a:rPr>
              <a:t>           Jesus will die as a sacrifice  for the sin of all men</a:t>
            </a:r>
          </a:p>
          <a:p>
            <a:pPr eaLnBrk="1" hangingPunct="1">
              <a:buFontTx/>
              <a:buNone/>
            </a:pPr>
            <a:r>
              <a:rPr lang="en-US" sz="2400" dirty="0">
                <a:latin typeface="Papyrus"/>
                <a:cs typeface="Papyrus"/>
              </a:rPr>
              <a:t>             Barabbas, who carries  much guilt,  is released.    </a:t>
            </a:r>
          </a:p>
        </p:txBody>
      </p:sp>
      <p:pic>
        <p:nvPicPr>
          <p:cNvPr id="4" name="Picture 3" descr="A group of men&#10;&#10;Description automatically generated with low confidence">
            <a:extLst>
              <a:ext uri="{FF2B5EF4-FFF2-40B4-BE49-F238E27FC236}">
                <a16:creationId xmlns:a16="http://schemas.microsoft.com/office/drawing/2014/main" id="{932E3937-A059-9DAB-8281-6F5B41755BDF}"/>
              </a:ext>
            </a:extLst>
          </p:cNvPr>
          <p:cNvPicPr>
            <a:picLocks noChangeAspect="1"/>
          </p:cNvPicPr>
          <p:nvPr/>
        </p:nvPicPr>
        <p:blipFill>
          <a:blip r:embed="rId3"/>
          <a:stretch>
            <a:fillRect/>
          </a:stretch>
        </p:blipFill>
        <p:spPr>
          <a:xfrm>
            <a:off x="934412" y="1267692"/>
            <a:ext cx="7198205" cy="3955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16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1921" name="Rectangle 2"/>
          <p:cNvSpPr>
            <a:spLocks noGrp="1" noChangeArrowheads="1"/>
          </p:cNvSpPr>
          <p:nvPr>
            <p:ph type="title"/>
          </p:nvPr>
        </p:nvSpPr>
        <p:spPr/>
        <p:txBody>
          <a:bodyPr/>
          <a:lstStyle/>
          <a:p>
            <a:pPr eaLnBrk="1" hangingPunct="1"/>
            <a:r>
              <a:rPr lang="es-ES_tradnl" dirty="0">
                <a:latin typeface="Arial" charset="0"/>
                <a:ea typeface="ＭＳ Ｐゴシック" charset="0"/>
                <a:cs typeface="ＭＳ Ｐゴシック" charset="0"/>
              </a:rPr>
              <a:t>     </a:t>
            </a:r>
          </a:p>
        </p:txBody>
      </p:sp>
      <p:sp>
        <p:nvSpPr>
          <p:cNvPr id="81922"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pic>
        <p:nvPicPr>
          <p:cNvPr id="81923" name="Picture 4" descr="confession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83" y="274638"/>
            <a:ext cx="8229600" cy="5476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1924" name="Text Box 5"/>
          <p:cNvSpPr txBox="1">
            <a:spLocks noChangeArrowheads="1"/>
          </p:cNvSpPr>
          <p:nvPr/>
        </p:nvSpPr>
        <p:spPr bwMode="auto">
          <a:xfrm>
            <a:off x="239983" y="5990524"/>
            <a:ext cx="8579876" cy="687624"/>
          </a:xfrm>
          <a:prstGeom prst="rect">
            <a:avLst/>
          </a:prstGeom>
          <a:solidFill>
            <a:schemeClr val="accent2"/>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lnSpc>
                <a:spcPct val="70000"/>
              </a:lnSpc>
              <a:spcBef>
                <a:spcPct val="50000"/>
              </a:spcBef>
            </a:pPr>
            <a:r>
              <a:rPr lang="en-US" sz="2000" dirty="0">
                <a:latin typeface="Papyrus"/>
                <a:cs typeface="Papyrus"/>
              </a:rPr>
              <a:t> </a:t>
            </a:r>
            <a:r>
              <a:rPr lang="en-US" sz="2000" dirty="0">
                <a:solidFill>
                  <a:schemeClr val="bg1"/>
                </a:solidFill>
                <a:latin typeface="Comic Sans MS" panose="030F0902030302020204" pitchFamily="66" charset="0"/>
                <a:cs typeface="Papyrus"/>
              </a:rPr>
              <a:t>The High Priest places his hands toward the goat for Azazel</a:t>
            </a:r>
          </a:p>
          <a:p>
            <a:pPr>
              <a:lnSpc>
                <a:spcPct val="70000"/>
              </a:lnSpc>
              <a:spcBef>
                <a:spcPct val="50000"/>
              </a:spcBef>
            </a:pPr>
            <a:r>
              <a:rPr lang="en-US" sz="2000" dirty="0">
                <a:solidFill>
                  <a:schemeClr val="bg1"/>
                </a:solidFill>
                <a:latin typeface="Comic Sans MS" panose="030F0902030302020204" pitchFamily="66" charset="0"/>
                <a:cs typeface="Papyrus"/>
              </a:rPr>
              <a:t>    He transfers all Israel’s iniquity to the “sin-bearer”  Leviticus 16:21</a:t>
            </a:r>
          </a:p>
        </p:txBody>
      </p:sp>
      <p:sp>
        <p:nvSpPr>
          <p:cNvPr id="3" name="TextBox 2"/>
          <p:cNvSpPr txBox="1"/>
          <p:nvPr/>
        </p:nvSpPr>
        <p:spPr>
          <a:xfrm>
            <a:off x="457200" y="635039"/>
            <a:ext cx="7201579" cy="400110"/>
          </a:xfrm>
          <a:prstGeom prst="rect">
            <a:avLst/>
          </a:prstGeom>
          <a:noFill/>
        </p:spPr>
        <p:txBody>
          <a:bodyPr wrap="square" rtlCol="0">
            <a:spAutoFit/>
          </a:bodyPr>
          <a:lstStyle/>
          <a:p>
            <a:r>
              <a:rPr lang="es-ES_tradnl" sz="2000" dirty="0" err="1">
                <a:latin typeface="Comic Sans MS" panose="030F0902030302020204" pitchFamily="66" charset="0"/>
                <a:cs typeface="Lucida Handwriting"/>
              </a:rPr>
              <a:t>All</a:t>
            </a:r>
            <a:r>
              <a:rPr lang="es-ES_tradnl" sz="2000" dirty="0">
                <a:latin typeface="Comic Sans MS" panose="030F0902030302020204" pitchFamily="66" charset="0"/>
                <a:cs typeface="Lucida Handwriting"/>
              </a:rPr>
              <a:t> Sin </a:t>
            </a:r>
            <a:r>
              <a:rPr lang="es-ES_tradnl" sz="2000" dirty="0" err="1">
                <a:latin typeface="Comic Sans MS" panose="030F0902030302020204" pitchFamily="66" charset="0"/>
                <a:cs typeface="Lucida Handwriting"/>
              </a:rPr>
              <a:t>Must</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Leave</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the</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House</a:t>
            </a:r>
            <a:r>
              <a:rPr lang="es-ES_tradnl" sz="2000" dirty="0">
                <a:latin typeface="Comic Sans MS" panose="030F0902030302020204" pitchFamily="66" charset="0"/>
                <a:cs typeface="Lucida Handwriting"/>
              </a:rPr>
              <a:t> of Israel!</a:t>
            </a:r>
          </a:p>
        </p:txBody>
      </p:sp>
    </p:spTree>
    <p:extLst>
      <p:ext uri="{BB962C8B-B14F-4D97-AF65-F5344CB8AC3E}">
        <p14:creationId xmlns:p14="http://schemas.microsoft.com/office/powerpoint/2010/main" val="230962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Papyrus"/>
              <a:cs typeface="Papyrus"/>
            </a:endParaRPr>
          </a:p>
        </p:txBody>
      </p:sp>
      <p:pic>
        <p:nvPicPr>
          <p:cNvPr id="7" name="Picture 6" descr=" scapegoat led o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18" y="478119"/>
            <a:ext cx="5547904" cy="6142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918339" y="2122098"/>
            <a:ext cx="3075057" cy="4247317"/>
          </a:xfrm>
          <a:prstGeom prst="rect">
            <a:avLst/>
          </a:prstGeom>
          <a:solidFill>
            <a:schemeClr val="accent2"/>
          </a:solidFill>
        </p:spPr>
        <p:txBody>
          <a:bodyPr wrap="square" rtlCol="0">
            <a:spAutoFit/>
          </a:bodyPr>
          <a:lstStyle/>
          <a:p>
            <a:pPr algn="ctr"/>
            <a:r>
              <a:rPr lang="es-ES_tradnl" sz="2400" dirty="0">
                <a:solidFill>
                  <a:schemeClr val="bg1"/>
                </a:solidFill>
                <a:latin typeface="Papyrus"/>
                <a:cs typeface="Papyrus"/>
              </a:rPr>
              <a:t>“And </a:t>
            </a:r>
            <a:r>
              <a:rPr lang="es-ES_tradnl" sz="2400" dirty="0" err="1">
                <a:solidFill>
                  <a:schemeClr val="bg1"/>
                </a:solidFill>
                <a:latin typeface="Papyrus"/>
                <a:cs typeface="Papyrus"/>
              </a:rPr>
              <a:t>the</a:t>
            </a:r>
            <a:r>
              <a:rPr lang="es-ES_tradnl" sz="2400" dirty="0">
                <a:solidFill>
                  <a:schemeClr val="bg1"/>
                </a:solidFill>
                <a:latin typeface="Papyrus"/>
                <a:cs typeface="Papyrus"/>
              </a:rPr>
              <a:t> </a:t>
            </a:r>
            <a:r>
              <a:rPr lang="es-ES_tradnl" sz="2400" dirty="0" err="1">
                <a:solidFill>
                  <a:schemeClr val="bg1"/>
                </a:solidFill>
                <a:latin typeface="Papyrus"/>
                <a:cs typeface="Papyrus"/>
              </a:rPr>
              <a:t>goat</a:t>
            </a:r>
            <a:r>
              <a:rPr lang="es-ES_tradnl" sz="2400" dirty="0">
                <a:solidFill>
                  <a:schemeClr val="bg1"/>
                </a:solidFill>
                <a:latin typeface="Papyrus"/>
                <a:cs typeface="Papyrus"/>
              </a:rPr>
              <a:t> </a:t>
            </a:r>
            <a:r>
              <a:rPr lang="es-ES_tradnl" sz="2400" dirty="0" err="1">
                <a:solidFill>
                  <a:schemeClr val="bg1"/>
                </a:solidFill>
                <a:latin typeface="Papyrus"/>
                <a:cs typeface="Papyrus"/>
              </a:rPr>
              <a:t>shall</a:t>
            </a:r>
            <a:r>
              <a:rPr lang="es-ES_tradnl" sz="2400" dirty="0">
                <a:solidFill>
                  <a:schemeClr val="bg1"/>
                </a:solidFill>
                <a:latin typeface="Papyrus"/>
                <a:cs typeface="Papyrus"/>
              </a:rPr>
              <a:t> </a:t>
            </a:r>
            <a:r>
              <a:rPr lang="es-ES_tradnl" sz="2400" dirty="0" err="1">
                <a:solidFill>
                  <a:schemeClr val="bg1"/>
                </a:solidFill>
                <a:latin typeface="Papyrus"/>
                <a:cs typeface="Papyrus"/>
              </a:rPr>
              <a:t>bear</a:t>
            </a:r>
            <a:r>
              <a:rPr lang="es-ES_tradnl" sz="2400" dirty="0">
                <a:solidFill>
                  <a:schemeClr val="bg1"/>
                </a:solidFill>
                <a:latin typeface="Papyrus"/>
                <a:cs typeface="Papyrus"/>
              </a:rPr>
              <a:t> </a:t>
            </a:r>
            <a:r>
              <a:rPr lang="es-ES_tradnl" sz="2400" dirty="0" err="1">
                <a:solidFill>
                  <a:schemeClr val="bg1"/>
                </a:solidFill>
                <a:latin typeface="Papyrus"/>
                <a:cs typeface="Papyrus"/>
              </a:rPr>
              <a:t>upon</a:t>
            </a:r>
            <a:r>
              <a:rPr lang="es-ES_tradnl" sz="2400" dirty="0">
                <a:solidFill>
                  <a:schemeClr val="bg1"/>
                </a:solidFill>
                <a:latin typeface="Papyrus"/>
                <a:cs typeface="Papyrus"/>
              </a:rPr>
              <a:t> </a:t>
            </a:r>
            <a:r>
              <a:rPr lang="es-ES_tradnl" sz="2400" dirty="0" err="1">
                <a:solidFill>
                  <a:schemeClr val="bg1"/>
                </a:solidFill>
                <a:latin typeface="Papyrus"/>
                <a:cs typeface="Papyrus"/>
              </a:rPr>
              <a:t>him</a:t>
            </a:r>
            <a:r>
              <a:rPr lang="es-ES_tradnl" sz="2400" dirty="0">
                <a:solidFill>
                  <a:schemeClr val="bg1"/>
                </a:solidFill>
                <a:latin typeface="Papyrus"/>
                <a:cs typeface="Papyrus"/>
              </a:rPr>
              <a:t> </a:t>
            </a:r>
            <a:r>
              <a:rPr lang="es-ES_tradnl" sz="2400" dirty="0" err="1">
                <a:solidFill>
                  <a:schemeClr val="bg1"/>
                </a:solidFill>
                <a:latin typeface="Papyrus"/>
                <a:cs typeface="Papyrus"/>
              </a:rPr>
              <a:t>all</a:t>
            </a:r>
            <a:r>
              <a:rPr lang="es-ES_tradnl" sz="2400" dirty="0">
                <a:solidFill>
                  <a:schemeClr val="bg1"/>
                </a:solidFill>
                <a:latin typeface="Papyrus"/>
                <a:cs typeface="Papyrus"/>
              </a:rPr>
              <a:t> </a:t>
            </a:r>
            <a:r>
              <a:rPr lang="es-ES_tradnl" sz="2400" dirty="0" err="1">
                <a:solidFill>
                  <a:schemeClr val="bg1"/>
                </a:solidFill>
                <a:latin typeface="Papyrus"/>
                <a:cs typeface="Papyrus"/>
              </a:rPr>
              <a:t>their</a:t>
            </a:r>
            <a:r>
              <a:rPr lang="es-ES_tradnl" sz="2400" dirty="0">
                <a:solidFill>
                  <a:schemeClr val="bg1"/>
                </a:solidFill>
                <a:latin typeface="Papyrus"/>
                <a:cs typeface="Papyrus"/>
              </a:rPr>
              <a:t> </a:t>
            </a:r>
            <a:r>
              <a:rPr lang="es-ES_tradnl" sz="2400" dirty="0" err="1">
                <a:solidFill>
                  <a:schemeClr val="bg1"/>
                </a:solidFill>
                <a:latin typeface="Papyrus"/>
                <a:cs typeface="Papyrus"/>
              </a:rPr>
              <a:t>iniquities</a:t>
            </a:r>
            <a:r>
              <a:rPr lang="es-ES_tradnl" sz="2400" dirty="0">
                <a:solidFill>
                  <a:schemeClr val="bg1"/>
                </a:solidFill>
                <a:latin typeface="Papyrus"/>
                <a:cs typeface="Papyrus"/>
              </a:rPr>
              <a:t> </a:t>
            </a:r>
            <a:r>
              <a:rPr lang="es-ES_tradnl" sz="2400" dirty="0" err="1">
                <a:solidFill>
                  <a:schemeClr val="bg1"/>
                </a:solidFill>
                <a:latin typeface="Papyrus"/>
                <a:cs typeface="Papyrus"/>
              </a:rPr>
              <a:t>into</a:t>
            </a:r>
            <a:r>
              <a:rPr lang="es-ES_tradnl" sz="2400" dirty="0">
                <a:solidFill>
                  <a:schemeClr val="bg1"/>
                </a:solidFill>
                <a:latin typeface="Papyrus"/>
                <a:cs typeface="Papyrus"/>
              </a:rPr>
              <a:t> a </a:t>
            </a:r>
            <a:r>
              <a:rPr lang="es-ES_tradnl" sz="2400" dirty="0" err="1">
                <a:solidFill>
                  <a:schemeClr val="bg1"/>
                </a:solidFill>
                <a:latin typeface="Papyrus"/>
                <a:cs typeface="Papyrus"/>
              </a:rPr>
              <a:t>land</a:t>
            </a:r>
            <a:r>
              <a:rPr lang="es-ES_tradnl" sz="2400" dirty="0">
                <a:solidFill>
                  <a:schemeClr val="bg1"/>
                </a:solidFill>
                <a:latin typeface="Papyrus"/>
                <a:cs typeface="Papyrus"/>
              </a:rPr>
              <a:t> </a:t>
            </a:r>
            <a:r>
              <a:rPr lang="es-ES_tradnl" sz="2400" dirty="0" err="1">
                <a:solidFill>
                  <a:schemeClr val="bg1"/>
                </a:solidFill>
                <a:latin typeface="Papyrus"/>
                <a:cs typeface="Papyrus"/>
              </a:rPr>
              <a:t>not</a:t>
            </a:r>
            <a:r>
              <a:rPr lang="es-ES_tradnl" sz="2400" dirty="0">
                <a:solidFill>
                  <a:schemeClr val="bg1"/>
                </a:solidFill>
                <a:latin typeface="Papyrus"/>
                <a:cs typeface="Papyrus"/>
              </a:rPr>
              <a:t> </a:t>
            </a:r>
            <a:r>
              <a:rPr lang="es-ES_tradnl" sz="2400" dirty="0" err="1">
                <a:solidFill>
                  <a:schemeClr val="bg1"/>
                </a:solidFill>
                <a:latin typeface="Papyrus"/>
                <a:cs typeface="Papyrus"/>
              </a:rPr>
              <a:t>inhabited</a:t>
            </a:r>
            <a:r>
              <a:rPr lang="es-ES_tradnl" sz="2400" dirty="0">
                <a:solidFill>
                  <a:schemeClr val="bg1"/>
                </a:solidFill>
                <a:latin typeface="Papyrus"/>
                <a:cs typeface="Papyrus"/>
              </a:rPr>
              <a:t>: and he </a:t>
            </a:r>
            <a:r>
              <a:rPr lang="es-ES_tradnl" sz="2400" dirty="0" err="1">
                <a:solidFill>
                  <a:schemeClr val="bg1"/>
                </a:solidFill>
                <a:latin typeface="Papyrus"/>
                <a:cs typeface="Papyrus"/>
              </a:rPr>
              <a:t>shall</a:t>
            </a:r>
            <a:r>
              <a:rPr lang="es-ES_tradnl" sz="2400" dirty="0">
                <a:solidFill>
                  <a:schemeClr val="bg1"/>
                </a:solidFill>
                <a:latin typeface="Papyrus"/>
                <a:cs typeface="Papyrus"/>
              </a:rPr>
              <a:t> </a:t>
            </a:r>
            <a:r>
              <a:rPr lang="es-ES_tradnl" sz="2400" dirty="0" err="1">
                <a:solidFill>
                  <a:schemeClr val="bg1"/>
                </a:solidFill>
                <a:latin typeface="Papyrus"/>
                <a:cs typeface="Papyrus"/>
              </a:rPr>
              <a:t>let</a:t>
            </a:r>
            <a:r>
              <a:rPr lang="es-ES_tradnl" sz="2400" dirty="0">
                <a:solidFill>
                  <a:schemeClr val="bg1"/>
                </a:solidFill>
                <a:latin typeface="Papyrus"/>
                <a:cs typeface="Papyrus"/>
              </a:rPr>
              <a:t> </a:t>
            </a:r>
            <a:r>
              <a:rPr lang="es-ES_tradnl" sz="2400" dirty="0" err="1">
                <a:solidFill>
                  <a:schemeClr val="bg1"/>
                </a:solidFill>
                <a:latin typeface="Papyrus"/>
                <a:cs typeface="Papyrus"/>
              </a:rPr>
              <a:t>go</a:t>
            </a:r>
            <a:r>
              <a:rPr lang="es-ES_tradnl" sz="2400" dirty="0">
                <a:solidFill>
                  <a:schemeClr val="bg1"/>
                </a:solidFill>
                <a:latin typeface="Papyrus"/>
                <a:cs typeface="Papyrus"/>
              </a:rPr>
              <a:t> </a:t>
            </a:r>
            <a:r>
              <a:rPr lang="es-ES_tradnl" sz="2400" dirty="0" err="1">
                <a:solidFill>
                  <a:schemeClr val="bg1"/>
                </a:solidFill>
                <a:latin typeface="Papyrus"/>
                <a:cs typeface="Papyrus"/>
              </a:rPr>
              <a:t>the</a:t>
            </a:r>
            <a:r>
              <a:rPr lang="es-ES_tradnl" sz="2400" dirty="0">
                <a:solidFill>
                  <a:schemeClr val="bg1"/>
                </a:solidFill>
                <a:latin typeface="Papyrus"/>
                <a:cs typeface="Papyrus"/>
              </a:rPr>
              <a:t> </a:t>
            </a:r>
            <a:r>
              <a:rPr lang="es-ES_tradnl" sz="2400" dirty="0" err="1">
                <a:solidFill>
                  <a:schemeClr val="bg1"/>
                </a:solidFill>
                <a:latin typeface="Papyrus"/>
                <a:cs typeface="Papyrus"/>
              </a:rPr>
              <a:t>goat</a:t>
            </a:r>
            <a:r>
              <a:rPr lang="es-ES_tradnl" sz="2400" dirty="0">
                <a:solidFill>
                  <a:schemeClr val="bg1"/>
                </a:solidFill>
                <a:latin typeface="Papyrus"/>
                <a:cs typeface="Papyrus"/>
              </a:rPr>
              <a:t> in </a:t>
            </a:r>
            <a:r>
              <a:rPr lang="es-ES_tradnl" sz="2400" dirty="0" err="1">
                <a:solidFill>
                  <a:schemeClr val="bg1"/>
                </a:solidFill>
                <a:latin typeface="Papyrus"/>
                <a:cs typeface="Papyrus"/>
              </a:rPr>
              <a:t>the</a:t>
            </a:r>
            <a:r>
              <a:rPr lang="es-ES_tradnl" sz="2400" dirty="0">
                <a:solidFill>
                  <a:schemeClr val="bg1"/>
                </a:solidFill>
                <a:latin typeface="Papyrus"/>
                <a:cs typeface="Papyrus"/>
              </a:rPr>
              <a:t> </a:t>
            </a:r>
            <a:r>
              <a:rPr lang="es-ES_tradnl" sz="2400" dirty="0" err="1">
                <a:solidFill>
                  <a:schemeClr val="bg1"/>
                </a:solidFill>
                <a:latin typeface="Papyrus"/>
                <a:cs typeface="Papyrus"/>
              </a:rPr>
              <a:t>wilderness</a:t>
            </a:r>
            <a:r>
              <a:rPr lang="es-ES_tradnl" sz="2400" dirty="0">
                <a:solidFill>
                  <a:schemeClr val="bg1"/>
                </a:solidFill>
                <a:latin typeface="Papyrus"/>
                <a:cs typeface="Papyrus"/>
              </a:rPr>
              <a:t>.</a:t>
            </a:r>
          </a:p>
          <a:p>
            <a:pPr algn="ctr"/>
            <a:r>
              <a:rPr lang="es-ES_tradnl" sz="2000" dirty="0" err="1">
                <a:solidFill>
                  <a:schemeClr val="bg1"/>
                </a:solidFill>
                <a:latin typeface="Papyrus"/>
                <a:cs typeface="Papyrus"/>
              </a:rPr>
              <a:t>Leviticus</a:t>
            </a:r>
            <a:r>
              <a:rPr lang="es-ES_tradnl" sz="2000" dirty="0">
                <a:solidFill>
                  <a:schemeClr val="bg1"/>
                </a:solidFill>
                <a:latin typeface="Papyrus"/>
                <a:cs typeface="Papyrus"/>
              </a:rPr>
              <a:t> 16: 22</a:t>
            </a:r>
          </a:p>
          <a:p>
            <a:pPr algn="ctr"/>
            <a:endParaRPr lang="es-ES_tradnl" dirty="0">
              <a:solidFill>
                <a:schemeClr val="bg1"/>
              </a:solidFill>
              <a:latin typeface="Papyrus"/>
              <a:cs typeface="Papyrus"/>
            </a:endParaRPr>
          </a:p>
          <a:p>
            <a:pPr algn="ctr"/>
            <a:endParaRPr lang="es-ES_tradnl" dirty="0">
              <a:solidFill>
                <a:schemeClr val="bg1"/>
              </a:solidFill>
              <a:latin typeface="Papyrus"/>
              <a:cs typeface="Papyrus"/>
            </a:endParaRPr>
          </a:p>
          <a:p>
            <a:pPr algn="ctr"/>
            <a:r>
              <a:rPr lang="en-US" sz="2400" dirty="0">
                <a:solidFill>
                  <a:schemeClr val="bg1"/>
                </a:solidFill>
                <a:latin typeface="Lucida Calligraphy"/>
                <a:cs typeface="Lucida Calligraphy"/>
              </a:rPr>
              <a:t>T</a:t>
            </a:r>
            <a:r>
              <a:rPr lang="es-ES_tradnl" sz="2400" dirty="0">
                <a:solidFill>
                  <a:schemeClr val="bg1"/>
                </a:solidFill>
                <a:latin typeface="Comic Sans MS" panose="030F0902030302020204" pitchFamily="66" charset="0"/>
                <a:cs typeface="Lucida Calligraphy"/>
              </a:rPr>
              <a:t>he Sin has </a:t>
            </a:r>
            <a:r>
              <a:rPr lang="es-ES_tradnl" sz="2400" dirty="0" err="1">
                <a:solidFill>
                  <a:schemeClr val="bg1"/>
                </a:solidFill>
                <a:latin typeface="Comic Sans MS" panose="030F0902030302020204" pitchFamily="66" charset="0"/>
                <a:cs typeface="Lucida Calligraphy"/>
              </a:rPr>
              <a:t>to</a:t>
            </a:r>
            <a:r>
              <a:rPr lang="es-ES_tradnl" sz="2400" dirty="0">
                <a:solidFill>
                  <a:schemeClr val="bg1"/>
                </a:solidFill>
                <a:latin typeface="Comic Sans MS" panose="030F0902030302020204" pitchFamily="66" charset="0"/>
                <a:cs typeface="Lucida Calligraphy"/>
              </a:rPr>
              <a:t> </a:t>
            </a:r>
            <a:r>
              <a:rPr lang="es-ES_tradnl" sz="2400" dirty="0" err="1">
                <a:solidFill>
                  <a:schemeClr val="bg1"/>
                </a:solidFill>
                <a:latin typeface="Comic Sans MS" panose="030F0902030302020204" pitchFamily="66" charset="0"/>
                <a:cs typeface="Lucida Calligraphy"/>
              </a:rPr>
              <a:t>leave</a:t>
            </a:r>
            <a:r>
              <a:rPr lang="es-ES_tradnl" sz="2400" dirty="0">
                <a:solidFill>
                  <a:schemeClr val="bg1"/>
                </a:solidFill>
                <a:latin typeface="Comic Sans MS" panose="030F0902030302020204" pitchFamily="66" charset="0"/>
                <a:cs typeface="Lucida Calligraphy"/>
              </a:rPr>
              <a:t> </a:t>
            </a:r>
            <a:r>
              <a:rPr lang="es-ES_tradnl" sz="2400" dirty="0" err="1">
                <a:solidFill>
                  <a:schemeClr val="bg1"/>
                </a:solidFill>
                <a:latin typeface="Comic Sans MS" panose="030F0902030302020204" pitchFamily="66" charset="0"/>
                <a:cs typeface="Lucida Calligraphy"/>
              </a:rPr>
              <a:t>the</a:t>
            </a:r>
            <a:r>
              <a:rPr lang="es-ES_tradnl" sz="2400" dirty="0">
                <a:solidFill>
                  <a:schemeClr val="bg1"/>
                </a:solidFill>
                <a:latin typeface="Comic Sans MS" panose="030F0902030302020204" pitchFamily="66" charset="0"/>
                <a:cs typeface="Lucida Calligraphy"/>
              </a:rPr>
              <a:t> Camp!</a:t>
            </a:r>
          </a:p>
        </p:txBody>
      </p:sp>
      <p:sp>
        <p:nvSpPr>
          <p:cNvPr id="2" name="TextBox 1"/>
          <p:cNvSpPr txBox="1"/>
          <p:nvPr/>
        </p:nvSpPr>
        <p:spPr>
          <a:xfrm>
            <a:off x="5918339" y="311865"/>
            <a:ext cx="3457034" cy="1261884"/>
          </a:xfrm>
          <a:prstGeom prst="rect">
            <a:avLst/>
          </a:prstGeom>
          <a:noFill/>
        </p:spPr>
        <p:txBody>
          <a:bodyPr wrap="square" rtlCol="0">
            <a:spAutoFit/>
          </a:bodyPr>
          <a:lstStyle/>
          <a:p>
            <a:r>
              <a:rPr lang="es-ES_tradnl" sz="2800" dirty="0">
                <a:solidFill>
                  <a:srgbClr val="FF0000"/>
                </a:solidFill>
                <a:latin typeface="Cracked"/>
                <a:cs typeface="Cracked"/>
              </a:rPr>
              <a:t>   </a:t>
            </a:r>
            <a:r>
              <a:rPr lang="es-ES_tradnl" sz="2200" dirty="0" err="1">
                <a:latin typeface="Comic Sans MS" panose="030F0902030302020204" pitchFamily="66" charset="0"/>
                <a:cs typeface="Lucida Handwriting"/>
              </a:rPr>
              <a:t>The</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Scapegoat</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is</a:t>
            </a:r>
            <a:endParaRPr lang="es-ES_tradnl" sz="2200" dirty="0">
              <a:latin typeface="Comic Sans MS" panose="030F0902030302020204" pitchFamily="66" charset="0"/>
              <a:cs typeface="Lucida Handwriting"/>
            </a:endParaRPr>
          </a:p>
          <a:p>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carefully</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escorted</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to</a:t>
            </a:r>
            <a:r>
              <a:rPr lang="es-ES_tradnl" sz="2200" dirty="0">
                <a:latin typeface="Comic Sans MS" panose="030F0902030302020204" pitchFamily="66" charset="0"/>
                <a:cs typeface="Lucida Handwriting"/>
              </a:rPr>
              <a:t>   </a:t>
            </a:r>
            <a:r>
              <a:rPr lang="es-ES_tradnl" sz="2200" dirty="0" err="1">
                <a:latin typeface="Comic Sans MS" panose="030F0902030302020204" pitchFamily="66" charset="0"/>
                <a:cs typeface="Lucida Handwriting"/>
              </a:rPr>
              <a:t>a“wilderness</a:t>
            </a:r>
            <a:r>
              <a:rPr lang="es-ES_tradnl" sz="2200" dirty="0">
                <a:latin typeface="Comic Sans MS" panose="030F0902030302020204" pitchFamily="66" charset="0"/>
                <a:cs typeface="Lucida Handwriting"/>
              </a:rPr>
              <a:t> place</a:t>
            </a:r>
            <a:r>
              <a:rPr lang="es-ES_tradnl" sz="2400" dirty="0">
                <a:latin typeface="Lucida Handwriting"/>
                <a:cs typeface="Lucida Handwriting"/>
              </a:rPr>
              <a:t>”</a:t>
            </a:r>
          </a:p>
        </p:txBody>
      </p:sp>
    </p:spTree>
    <p:extLst>
      <p:ext uri="{BB962C8B-B14F-4D97-AF65-F5344CB8AC3E}">
        <p14:creationId xmlns:p14="http://schemas.microsoft.com/office/powerpoint/2010/main" val="24779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6" name="Picture 5" descr="goat pushed off clif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42" y="909345"/>
            <a:ext cx="3659777" cy="468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azazel_dies-2.jpg"/>
          <p:cNvPicPr>
            <a:picLocks noChangeAspect="1"/>
          </p:cNvPicPr>
          <p:nvPr/>
        </p:nvPicPr>
        <p:blipFill>
          <a:blip>
            <a:extLst>
              <a:ext uri="{28A0092B-C50C-407E-A947-70E740481C1C}">
                <a14:useLocalDpi xmlns:a14="http://schemas.microsoft.com/office/drawing/2010/main" val="0"/>
              </a:ext>
            </a:extLst>
          </a:blip>
          <a:stretch>
            <a:fillRect/>
          </a:stretch>
        </p:blipFill>
        <p:spPr>
          <a:xfrm>
            <a:off x="4812783" y="955617"/>
            <a:ext cx="3712353" cy="468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 y="265569"/>
            <a:ext cx="9975274" cy="461665"/>
          </a:xfrm>
          <a:prstGeom prst="rect">
            <a:avLst/>
          </a:prstGeom>
          <a:noFill/>
        </p:spPr>
        <p:txBody>
          <a:bodyPr wrap="square" rtlCol="0">
            <a:spAutoFit/>
          </a:bodyPr>
          <a:lstStyle/>
          <a:p>
            <a:r>
              <a:rPr lang="es-ES_tradnl" sz="2400" dirty="0">
                <a:latin typeface="Comic Sans MS" panose="030F0902030302020204" pitchFamily="66" charset="0"/>
                <a:cs typeface="Lucida Handwriting"/>
              </a:rPr>
              <a:t>           </a:t>
            </a:r>
            <a:r>
              <a:rPr lang="es-ES_tradnl" sz="2400" dirty="0" err="1">
                <a:latin typeface="Comic Sans MS" panose="030F0902030302020204" pitchFamily="66" charset="0"/>
                <a:cs typeface="Lucida Handwriting"/>
              </a:rPr>
              <a:t>Make</a:t>
            </a:r>
            <a:r>
              <a:rPr lang="es-ES_tradnl" sz="2400" dirty="0">
                <a:latin typeface="Comic Sans MS" panose="030F0902030302020204" pitchFamily="66" charset="0"/>
                <a:cs typeface="Lucida Handwriting"/>
              </a:rPr>
              <a:t> </a:t>
            </a:r>
            <a:r>
              <a:rPr lang="es-ES_tradnl" sz="2400" dirty="0" err="1">
                <a:latin typeface="Comic Sans MS" panose="030F0902030302020204" pitchFamily="66" charset="0"/>
                <a:cs typeface="Lucida Handwriting"/>
              </a:rPr>
              <a:t>Sure</a:t>
            </a:r>
            <a:r>
              <a:rPr lang="es-ES_tradnl" sz="2400" dirty="0">
                <a:latin typeface="Comic Sans MS" panose="030F0902030302020204" pitchFamily="66" charset="0"/>
                <a:cs typeface="Lucida Handwriting"/>
              </a:rPr>
              <a:t> </a:t>
            </a:r>
            <a:r>
              <a:rPr lang="es-ES_tradnl" sz="2400" dirty="0" err="1">
                <a:latin typeface="Comic Sans MS" panose="030F0902030302020204" pitchFamily="66" charset="0"/>
                <a:cs typeface="Lucida Handwriting"/>
              </a:rPr>
              <a:t>the</a:t>
            </a:r>
            <a:r>
              <a:rPr lang="es-ES_tradnl" sz="2400" dirty="0">
                <a:latin typeface="Comic Sans MS" panose="030F0902030302020204" pitchFamily="66" charset="0"/>
                <a:cs typeface="Lucida Handwriting"/>
              </a:rPr>
              <a:t> Sin </a:t>
            </a:r>
            <a:r>
              <a:rPr lang="es-ES_tradnl" sz="2400" dirty="0" err="1">
                <a:latin typeface="Comic Sans MS" panose="030F0902030302020204" pitchFamily="66" charset="0"/>
                <a:cs typeface="Lucida Handwriting"/>
              </a:rPr>
              <a:t>Can’t</a:t>
            </a:r>
            <a:r>
              <a:rPr lang="es-ES_tradnl" sz="2400" dirty="0">
                <a:latin typeface="Comic Sans MS" panose="030F0902030302020204" pitchFamily="66" charset="0"/>
                <a:cs typeface="Lucida Handwriting"/>
              </a:rPr>
              <a:t> Come Back in </a:t>
            </a:r>
            <a:r>
              <a:rPr lang="es-ES_tradnl" sz="2400" dirty="0" err="1">
                <a:latin typeface="Comic Sans MS" panose="030F0902030302020204" pitchFamily="66" charset="0"/>
                <a:cs typeface="Lucida Handwriting"/>
              </a:rPr>
              <a:t>the</a:t>
            </a:r>
            <a:r>
              <a:rPr lang="es-ES_tradnl" sz="2400" dirty="0">
                <a:latin typeface="Comic Sans MS" panose="030F0902030302020204" pitchFamily="66" charset="0"/>
                <a:cs typeface="Lucida Handwriting"/>
              </a:rPr>
              <a:t> Camp</a:t>
            </a:r>
            <a:r>
              <a:rPr lang="en-US" sz="2400" dirty="0">
                <a:solidFill>
                  <a:srgbClr val="FF0000"/>
                </a:solidFill>
                <a:latin typeface="Comic Sans MS" panose="030F0902030302020204" pitchFamily="66" charset="0"/>
                <a:cs typeface="Lucida Handwriting"/>
              </a:rPr>
              <a:t>…….</a:t>
            </a:r>
            <a:endParaRPr lang="es-ES_tradnl" sz="2400" dirty="0">
              <a:solidFill>
                <a:srgbClr val="FF0000"/>
              </a:solidFill>
              <a:latin typeface="Comic Sans MS" panose="030F0902030302020204" pitchFamily="66" charset="0"/>
              <a:cs typeface="Lucida Handwriting"/>
            </a:endParaRPr>
          </a:p>
        </p:txBody>
      </p:sp>
      <p:sp>
        <p:nvSpPr>
          <p:cNvPr id="7" name="TextBox 6"/>
          <p:cNvSpPr txBox="1"/>
          <p:nvPr/>
        </p:nvSpPr>
        <p:spPr>
          <a:xfrm>
            <a:off x="725629" y="5874506"/>
            <a:ext cx="7759086" cy="707886"/>
          </a:xfrm>
          <a:prstGeom prst="rect">
            <a:avLst/>
          </a:prstGeom>
          <a:solidFill>
            <a:schemeClr val="accent2"/>
          </a:solidFill>
        </p:spPr>
        <p:txBody>
          <a:bodyPr wrap="square" rtlCol="0">
            <a:spAutoFit/>
          </a:bodyPr>
          <a:lstStyle/>
          <a:p>
            <a:r>
              <a:rPr lang="es-ES_tradnl" sz="2000" b="1" dirty="0" err="1">
                <a:solidFill>
                  <a:schemeClr val="bg1"/>
                </a:solidFill>
                <a:latin typeface="Papyrus"/>
                <a:cs typeface="Papyrus"/>
              </a:rPr>
              <a:t>When</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Red </a:t>
            </a:r>
            <a:r>
              <a:rPr lang="es-ES_tradnl" sz="2000" b="1" dirty="0" err="1">
                <a:solidFill>
                  <a:schemeClr val="bg1"/>
                </a:solidFill>
                <a:latin typeface="Papyrus"/>
                <a:cs typeface="Papyrus"/>
              </a:rPr>
              <a:t>Cord</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miraculously</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turns</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from</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scarlet</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to</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white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they</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knew</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God</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accepted</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sacrifice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for</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the</a:t>
            </a:r>
            <a:r>
              <a:rPr lang="es-ES_tradnl" sz="2000" b="1" dirty="0">
                <a:solidFill>
                  <a:schemeClr val="bg1"/>
                </a:solidFill>
                <a:latin typeface="Papyrus"/>
                <a:cs typeface="Papyrus"/>
              </a:rPr>
              <a:t> </a:t>
            </a:r>
            <a:r>
              <a:rPr lang="es-ES_tradnl" sz="2000" b="1" dirty="0" err="1">
                <a:solidFill>
                  <a:schemeClr val="bg1"/>
                </a:solidFill>
                <a:latin typeface="Papyrus"/>
                <a:cs typeface="Papyrus"/>
              </a:rPr>
              <a:t>Nation</a:t>
            </a:r>
            <a:r>
              <a:rPr lang="es-ES_tradnl" sz="2000" b="1" dirty="0">
                <a:solidFill>
                  <a:schemeClr val="bg1"/>
                </a:solidFill>
                <a:latin typeface="Papyrus"/>
                <a:cs typeface="Papyrus"/>
              </a:rPr>
              <a:t> of Israel!  </a:t>
            </a:r>
            <a:r>
              <a:rPr lang="es-ES_tradnl" sz="2000" b="1" dirty="0" err="1">
                <a:solidFill>
                  <a:schemeClr val="bg1"/>
                </a:solidFill>
                <a:latin typeface="Papyrus"/>
                <a:cs typeface="Papyrus"/>
              </a:rPr>
              <a:t>Isaiah</a:t>
            </a:r>
            <a:r>
              <a:rPr lang="es-ES_tradnl" sz="2000" b="1" dirty="0">
                <a:solidFill>
                  <a:schemeClr val="bg1"/>
                </a:solidFill>
                <a:latin typeface="Papyrus"/>
                <a:cs typeface="Papyrus"/>
              </a:rPr>
              <a:t> 1:18</a:t>
            </a:r>
          </a:p>
        </p:txBody>
      </p:sp>
      <p:pic>
        <p:nvPicPr>
          <p:cNvPr id="8" name="Picture 7" descr="azazel_dies-2.jpg"/>
          <p:cNvPicPr>
            <a:picLocks noChangeAspect="1"/>
          </p:cNvPicPr>
          <p:nvPr/>
        </p:nvPicPr>
        <p:blipFill rotWithShape="1">
          <a:blip r:embed="rId3">
            <a:extLst>
              <a:ext uri="{28A0092B-C50C-407E-A947-70E740481C1C}">
                <a14:useLocalDpi xmlns:a14="http://schemas.microsoft.com/office/drawing/2010/main" val="0"/>
              </a:ext>
            </a:extLst>
          </a:blip>
          <a:srcRect t="6184" b="5026"/>
          <a:stretch/>
        </p:blipFill>
        <p:spPr>
          <a:xfrm>
            <a:off x="4772361" y="934575"/>
            <a:ext cx="3712354" cy="4731636"/>
          </a:xfrm>
          <a:prstGeom prst="rect">
            <a:avLst/>
          </a:prstGeom>
        </p:spPr>
      </p:pic>
    </p:spTree>
    <p:extLst>
      <p:ext uri="{BB962C8B-B14F-4D97-AF65-F5344CB8AC3E}">
        <p14:creationId xmlns:p14="http://schemas.microsoft.com/office/powerpoint/2010/main" val="399626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0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p>
        </p:txBody>
      </p:sp>
      <p:pic>
        <p:nvPicPr>
          <p:cNvPr id="8" name="Picture 7" descr="Priest lights Menor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8" y="274638"/>
            <a:ext cx="4686300" cy="628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5" name="TextBox 8"/>
          <p:cNvSpPr txBox="1">
            <a:spLocks noChangeArrowheads="1"/>
          </p:cNvSpPr>
          <p:nvPr/>
        </p:nvSpPr>
        <p:spPr bwMode="auto">
          <a:xfrm>
            <a:off x="5422900" y="1409700"/>
            <a:ext cx="41846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598863"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98863" algn="l"/>
              </a:tabLst>
              <a:defRPr sz="2400">
                <a:solidFill>
                  <a:schemeClr val="tx1"/>
                </a:solidFill>
                <a:latin typeface="Calibri" charset="0"/>
                <a:ea typeface="ＭＳ Ｐゴシック" charset="0"/>
              </a:defRPr>
            </a:lvl2pPr>
            <a:lvl3pPr marL="1143000" indent="-228600" eaLnBrk="0" hangingPunct="0">
              <a:tabLst>
                <a:tab pos="3598863" algn="l"/>
              </a:tabLst>
              <a:defRPr sz="2400">
                <a:solidFill>
                  <a:schemeClr val="tx1"/>
                </a:solidFill>
                <a:latin typeface="Calibri" charset="0"/>
                <a:ea typeface="ＭＳ Ｐゴシック" charset="0"/>
              </a:defRPr>
            </a:lvl3pPr>
            <a:lvl4pPr marL="1600200" indent="-228600" eaLnBrk="0" hangingPunct="0">
              <a:tabLst>
                <a:tab pos="3598863" algn="l"/>
              </a:tabLst>
              <a:defRPr sz="2400">
                <a:solidFill>
                  <a:schemeClr val="tx1"/>
                </a:solidFill>
                <a:latin typeface="Calibri" charset="0"/>
                <a:ea typeface="ＭＳ Ｐゴシック" charset="0"/>
              </a:defRPr>
            </a:lvl4pPr>
            <a:lvl5pPr marL="2057400" indent="-228600" eaLnBrk="0" hangingPunct="0">
              <a:tabLst>
                <a:tab pos="35988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9pPr>
          </a:lstStyle>
          <a:p>
            <a:pPr eaLnBrk="1" hangingPunct="1"/>
            <a:r>
              <a:rPr lang="es-ES_tradnl" sz="2800" b="1">
                <a:solidFill>
                  <a:srgbClr val="FF0000"/>
                </a:solidFill>
                <a:latin typeface="Cracked" charset="0"/>
                <a:cs typeface="Cracked" charset="0"/>
              </a:rPr>
              <a:t>  1. </a:t>
            </a:r>
            <a:r>
              <a:rPr lang="es-ES_tradnl" sz="2800" b="1">
                <a:latin typeface="Papyrus" charset="0"/>
                <a:cs typeface="Papyrus" charset="0"/>
              </a:rPr>
              <a:t>Passover                 </a:t>
            </a:r>
            <a:r>
              <a:rPr lang="es-ES_tradnl" sz="2800" b="1">
                <a:solidFill>
                  <a:srgbClr val="FF0000"/>
                </a:solidFill>
                <a:latin typeface="Cracked" charset="0"/>
                <a:cs typeface="Cracked" charset="0"/>
              </a:rPr>
              <a:t>2.</a:t>
            </a:r>
            <a:r>
              <a:rPr lang="es-ES_tradnl" sz="2800" b="1">
                <a:latin typeface="Papyrus" charset="0"/>
                <a:cs typeface="Papyrus" charset="0"/>
              </a:rPr>
              <a:t>Unleavened Bread</a:t>
            </a:r>
          </a:p>
          <a:p>
            <a:pPr eaLnBrk="1" hangingPunct="1"/>
            <a:r>
              <a:rPr lang="es-ES_tradnl" sz="2800" b="1">
                <a:solidFill>
                  <a:srgbClr val="FF0000"/>
                </a:solidFill>
                <a:latin typeface="Cracked" charset="0"/>
                <a:cs typeface="Cracked" charset="0"/>
              </a:rPr>
              <a:t>3. </a:t>
            </a:r>
            <a:r>
              <a:rPr lang="es-ES_tradnl" sz="2800" b="1">
                <a:latin typeface="Papyrus" charset="0"/>
                <a:cs typeface="Papyrus" charset="0"/>
              </a:rPr>
              <a:t>First Fruits    </a:t>
            </a:r>
          </a:p>
        </p:txBody>
      </p:sp>
      <p:sp>
        <p:nvSpPr>
          <p:cNvPr id="18436" name="TextBox 9"/>
          <p:cNvSpPr txBox="1">
            <a:spLocks noChangeArrowheads="1"/>
          </p:cNvSpPr>
          <p:nvPr/>
        </p:nvSpPr>
        <p:spPr bwMode="auto">
          <a:xfrm>
            <a:off x="5287963" y="3339306"/>
            <a:ext cx="29638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a:solidFill>
                  <a:srgbClr val="FF0000"/>
                </a:solidFill>
                <a:latin typeface="Cracked" charset="0"/>
                <a:cs typeface="Cracked" charset="0"/>
              </a:rPr>
              <a:t>4. </a:t>
            </a:r>
            <a:r>
              <a:rPr lang="es-ES_tradnl" sz="2800" b="1">
                <a:latin typeface="Papyrus" charset="0"/>
                <a:cs typeface="Papyrus" charset="0"/>
              </a:rPr>
              <a:t>Pentecost</a:t>
            </a:r>
          </a:p>
        </p:txBody>
      </p:sp>
      <p:sp>
        <p:nvSpPr>
          <p:cNvPr id="18437" name="TextBox 10"/>
          <p:cNvSpPr txBox="1">
            <a:spLocks noChangeArrowheads="1"/>
          </p:cNvSpPr>
          <p:nvPr/>
        </p:nvSpPr>
        <p:spPr bwMode="auto">
          <a:xfrm>
            <a:off x="5005388" y="4761706"/>
            <a:ext cx="29638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dirty="0">
                <a:solidFill>
                  <a:srgbClr val="FF0000"/>
                </a:solidFill>
                <a:latin typeface="Cracked" charset="0"/>
                <a:cs typeface="Cracked" charset="0"/>
              </a:rPr>
              <a:t>5. </a:t>
            </a:r>
            <a:r>
              <a:rPr lang="es-ES_tradnl" sz="2800" b="1" dirty="0" err="1">
                <a:latin typeface="Papyrus" charset="0"/>
                <a:cs typeface="Papyrus" charset="0"/>
              </a:rPr>
              <a:t>Trumpets</a:t>
            </a:r>
            <a:endParaRPr lang="es-ES_tradnl" sz="2800" b="1" dirty="0">
              <a:latin typeface="Papyrus" charset="0"/>
              <a:cs typeface="Papyrus" charset="0"/>
            </a:endParaRPr>
          </a:p>
          <a:p>
            <a:pPr algn="ctr" eaLnBrk="1" hangingPunct="1"/>
            <a:r>
              <a:rPr lang="es-ES_tradnl" sz="2800" b="1" dirty="0">
                <a:solidFill>
                  <a:srgbClr val="FF0000"/>
                </a:solidFill>
                <a:latin typeface="Cracked" charset="0"/>
                <a:cs typeface="Cracked" charset="0"/>
              </a:rPr>
              <a:t>6. </a:t>
            </a:r>
            <a:r>
              <a:rPr lang="es-ES_tradnl" sz="2800" b="1" dirty="0" err="1">
                <a:latin typeface="Papyrus" charset="0"/>
                <a:cs typeface="Papyrus" charset="0"/>
              </a:rPr>
              <a:t>Atonement</a:t>
            </a:r>
            <a:endParaRPr lang="es-ES_tradnl" sz="2800" b="1" dirty="0">
              <a:latin typeface="Papyrus" charset="0"/>
              <a:cs typeface="Papyrus" charset="0"/>
            </a:endParaRPr>
          </a:p>
          <a:p>
            <a:pPr algn="ctr" eaLnBrk="1" hangingPunct="1"/>
            <a:r>
              <a:rPr lang="es-ES_tradnl" sz="2800" b="1" dirty="0">
                <a:solidFill>
                  <a:srgbClr val="FF0000"/>
                </a:solidFill>
                <a:latin typeface="Cracked" charset="0"/>
                <a:cs typeface="Cracked" charset="0"/>
              </a:rPr>
              <a:t>7. </a:t>
            </a:r>
            <a:r>
              <a:rPr lang="es-ES_tradnl" sz="2800" b="1" dirty="0" err="1">
                <a:latin typeface="Papyrus" charset="0"/>
                <a:cs typeface="Papyrus" charset="0"/>
              </a:rPr>
              <a:t>Tabernacles</a:t>
            </a:r>
            <a:endParaRPr lang="es-ES_tradnl" sz="2800" b="1" dirty="0">
              <a:latin typeface="Papyrus" charset="0"/>
              <a:cs typeface="Papyrus" charset="0"/>
            </a:endParaRPr>
          </a:p>
        </p:txBody>
      </p:sp>
      <p:sp>
        <p:nvSpPr>
          <p:cNvPr id="18438" name="TextBox 6"/>
          <p:cNvSpPr txBox="1">
            <a:spLocks noChangeArrowheads="1"/>
          </p:cNvSpPr>
          <p:nvPr/>
        </p:nvSpPr>
        <p:spPr bwMode="auto">
          <a:xfrm>
            <a:off x="4755356" y="24705"/>
            <a:ext cx="4319587"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dirty="0">
                <a:solidFill>
                  <a:srgbClr val="FF0000"/>
                </a:solidFill>
                <a:latin typeface="Cracked" charset="0"/>
                <a:cs typeface="Cracked" charset="0"/>
              </a:rPr>
              <a:t> </a:t>
            </a:r>
            <a:r>
              <a:rPr lang="es-ES_tradnl" sz="2800" dirty="0">
                <a:solidFill>
                  <a:srgbClr val="FF0000"/>
                </a:solidFill>
                <a:latin typeface="Lucida Handwriting"/>
                <a:cs typeface="Lucida Handwriting"/>
              </a:rPr>
              <a:t> </a:t>
            </a:r>
            <a:r>
              <a:rPr lang="es-ES_tradnl" sz="2800" dirty="0" err="1">
                <a:solidFill>
                  <a:srgbClr val="FF0000"/>
                </a:solidFill>
                <a:latin typeface="Lucida Handwriting"/>
                <a:cs typeface="Lucida Handwriting"/>
              </a:rPr>
              <a:t>Where</a:t>
            </a:r>
            <a:r>
              <a:rPr lang="es-ES_tradnl" sz="2800" dirty="0">
                <a:solidFill>
                  <a:srgbClr val="FF0000"/>
                </a:solidFill>
                <a:latin typeface="Lucida Handwriting"/>
                <a:cs typeface="Lucida Handwriting"/>
              </a:rPr>
              <a:t> are </a:t>
            </a:r>
            <a:r>
              <a:rPr lang="es-ES_tradnl" sz="2800" dirty="0" err="1">
                <a:solidFill>
                  <a:srgbClr val="FF0000"/>
                </a:solidFill>
                <a:latin typeface="Lucida Handwriting"/>
                <a:cs typeface="Lucida Handwriting"/>
              </a:rPr>
              <a:t>We</a:t>
            </a:r>
            <a:r>
              <a:rPr lang="es-ES_tradnl" sz="2800" dirty="0">
                <a:solidFill>
                  <a:srgbClr val="FF0000"/>
                </a:solidFill>
                <a:latin typeface="Lucida Handwriting"/>
                <a:cs typeface="Lucida Handwriting"/>
              </a:rPr>
              <a:t> </a:t>
            </a:r>
            <a:r>
              <a:rPr lang="es-ES_tradnl" sz="2800" dirty="0" err="1">
                <a:solidFill>
                  <a:srgbClr val="FF0000"/>
                </a:solidFill>
                <a:latin typeface="Lucida Handwriting"/>
                <a:cs typeface="Lucida Handwriting"/>
              </a:rPr>
              <a:t>on</a:t>
            </a:r>
            <a:r>
              <a:rPr lang="es-ES_tradnl" sz="2800" dirty="0">
                <a:solidFill>
                  <a:srgbClr val="FF0000"/>
                </a:solidFill>
                <a:latin typeface="Lucida Handwriting"/>
                <a:cs typeface="Lucida Handwriting"/>
              </a:rPr>
              <a:t> </a:t>
            </a:r>
            <a:r>
              <a:rPr lang="es-ES_tradnl" sz="2800" dirty="0" err="1">
                <a:solidFill>
                  <a:srgbClr val="FF0000"/>
                </a:solidFill>
                <a:latin typeface="Lucida Handwriting"/>
                <a:cs typeface="Lucida Handwriting"/>
              </a:rPr>
              <a:t>God’s</a:t>
            </a:r>
            <a:r>
              <a:rPr lang="es-ES_tradnl" sz="2800" dirty="0">
                <a:solidFill>
                  <a:srgbClr val="FF0000"/>
                </a:solidFill>
                <a:latin typeface="Lucida Handwriting"/>
                <a:cs typeface="Lucida Handwriting"/>
              </a:rPr>
              <a:t> </a:t>
            </a:r>
            <a:r>
              <a:rPr lang="es-ES_tradnl" sz="2800" dirty="0" err="1">
                <a:solidFill>
                  <a:srgbClr val="FF0000"/>
                </a:solidFill>
                <a:latin typeface="Lucida Handwriting"/>
                <a:cs typeface="Lucida Handwriting"/>
              </a:rPr>
              <a:t>Prophetic</a:t>
            </a:r>
            <a:r>
              <a:rPr lang="es-ES_tradnl" sz="2800" dirty="0">
                <a:solidFill>
                  <a:srgbClr val="FF0000"/>
                </a:solidFill>
                <a:latin typeface="Lucida Handwriting"/>
                <a:cs typeface="Lucida Handwriting"/>
              </a:rPr>
              <a:t> </a:t>
            </a:r>
            <a:r>
              <a:rPr lang="es-ES_tradnl" sz="2800" dirty="0" err="1">
                <a:solidFill>
                  <a:srgbClr val="FF0000"/>
                </a:solidFill>
                <a:latin typeface="Lucida Handwriting"/>
                <a:cs typeface="Lucida Handwriting"/>
              </a:rPr>
              <a:t>Clock</a:t>
            </a:r>
            <a:r>
              <a:rPr lang="es-ES_tradnl" sz="2800" dirty="0">
                <a:solidFill>
                  <a:srgbClr val="FF0000"/>
                </a:solidFill>
                <a:latin typeface="Lucida Handwriting"/>
                <a:cs typeface="Lucida Handwriting"/>
              </a:rPr>
              <a:t>? </a:t>
            </a:r>
          </a:p>
        </p:txBody>
      </p:sp>
      <p:pic>
        <p:nvPicPr>
          <p:cNvPr id="18439" name="Picture 2" descr="images-7.jpeg"/>
          <p:cNvPicPr>
            <a:picLocks noChangeAspect="1"/>
          </p:cNvPicPr>
          <p:nvPr/>
        </p:nvPicPr>
        <p:blipFill>
          <a:blip r:embed="rId3">
            <a:extLst>
              <a:ext uri="{28A0092B-C50C-407E-A947-70E740481C1C}">
                <a14:useLocalDpi xmlns:a14="http://schemas.microsoft.com/office/drawing/2010/main" val="0"/>
              </a:ext>
            </a:extLst>
          </a:blip>
          <a:srcRect l="48146" t="32993" r="29726" b="29808"/>
          <a:stretch>
            <a:fillRect/>
          </a:stretch>
        </p:blipFill>
        <p:spPr bwMode="auto">
          <a:xfrm>
            <a:off x="7762831" y="1238270"/>
            <a:ext cx="666284" cy="649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1" descr="images-7.jpeg"/>
          <p:cNvPicPr>
            <a:picLocks noChangeAspect="1"/>
          </p:cNvPicPr>
          <p:nvPr/>
        </p:nvPicPr>
        <p:blipFill>
          <a:blip r:embed="rId3">
            <a:extLst>
              <a:ext uri="{28A0092B-C50C-407E-A947-70E740481C1C}">
                <a14:useLocalDpi xmlns:a14="http://schemas.microsoft.com/office/drawing/2010/main" val="0"/>
              </a:ext>
            </a:extLst>
          </a:blip>
          <a:srcRect l="48146" t="32993" r="29726" b="29808"/>
          <a:stretch>
            <a:fillRect/>
          </a:stretch>
        </p:blipFill>
        <p:spPr bwMode="auto">
          <a:xfrm>
            <a:off x="7777120" y="5453857"/>
            <a:ext cx="709828"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4" descr="images-2.jpeg"/>
          <p:cNvPicPr>
            <a:picLocks noChangeAspect="1"/>
          </p:cNvPicPr>
          <p:nvPr/>
        </p:nvPicPr>
        <p:blipFill>
          <a:blip r:embed="rId4">
            <a:extLst>
              <a:ext uri="{28A0092B-C50C-407E-A947-70E740481C1C}">
                <a14:useLocalDpi xmlns:a14="http://schemas.microsoft.com/office/drawing/2010/main" val="0"/>
              </a:ext>
            </a:extLst>
          </a:blip>
          <a:srcRect l="15303" t="47830" r="51427" b="18167"/>
          <a:stretch>
            <a:fillRect/>
          </a:stretch>
        </p:blipFill>
        <p:spPr bwMode="auto">
          <a:xfrm>
            <a:off x="7731125" y="4761706"/>
            <a:ext cx="755823" cy="563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2" name="TextBox 18"/>
          <p:cNvSpPr txBox="1">
            <a:spLocks noChangeArrowheads="1"/>
          </p:cNvSpPr>
          <p:nvPr/>
        </p:nvSpPr>
        <p:spPr bwMode="auto">
          <a:xfrm>
            <a:off x="7323138" y="2646363"/>
            <a:ext cx="8159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dirty="0">
                <a:solidFill>
                  <a:srgbClr val="FF0000"/>
                </a:solidFill>
                <a:latin typeface="Lucida Handwriting"/>
                <a:cs typeface="Lucida Handwriting"/>
              </a:rPr>
              <a:t>50</a:t>
            </a:r>
            <a:r>
              <a:rPr lang="es-ES_tradnl" sz="1800" dirty="0">
                <a:solidFill>
                  <a:srgbClr val="FF0000"/>
                </a:solidFill>
                <a:latin typeface="Lucida Handwriting"/>
                <a:cs typeface="Lucida Handwriting"/>
              </a:rPr>
              <a:t> </a:t>
            </a:r>
            <a:r>
              <a:rPr lang="es-ES_tradnl" sz="1800" dirty="0" err="1">
                <a:solidFill>
                  <a:srgbClr val="FF0000"/>
                </a:solidFill>
                <a:latin typeface="Lucida Handwriting"/>
                <a:cs typeface="Lucida Handwriting"/>
              </a:rPr>
              <a:t>Days</a:t>
            </a:r>
            <a:endParaRPr lang="es-ES_tradnl" sz="1800" dirty="0">
              <a:solidFill>
                <a:srgbClr val="FF0000"/>
              </a:solidFill>
              <a:latin typeface="Lucida Handwriting"/>
              <a:cs typeface="Lucida Handwriting"/>
            </a:endParaRPr>
          </a:p>
        </p:txBody>
      </p:sp>
      <p:sp>
        <p:nvSpPr>
          <p:cNvPr id="22" name="Up-Down Arrow 21"/>
          <p:cNvSpPr/>
          <p:nvPr/>
        </p:nvSpPr>
        <p:spPr>
          <a:xfrm>
            <a:off x="6685461" y="2646363"/>
            <a:ext cx="388073" cy="806450"/>
          </a:xfrm>
          <a:prstGeom prst="upDown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solidFill>
                <a:srgbClr val="FF0000"/>
              </a:solidFill>
            </a:endParaRPr>
          </a:p>
        </p:txBody>
      </p:sp>
      <p:sp>
        <p:nvSpPr>
          <p:cNvPr id="2" name="TextBox 1"/>
          <p:cNvSpPr txBox="1"/>
          <p:nvPr/>
        </p:nvSpPr>
        <p:spPr>
          <a:xfrm>
            <a:off x="5287962" y="4204798"/>
            <a:ext cx="3856037" cy="369332"/>
          </a:xfrm>
          <a:prstGeom prst="rect">
            <a:avLst/>
          </a:prstGeom>
          <a:noFill/>
        </p:spPr>
        <p:txBody>
          <a:bodyPr wrap="square" rtlCol="0">
            <a:spAutoFit/>
          </a:bodyPr>
          <a:lstStyle/>
          <a:p>
            <a:r>
              <a:rPr lang="es-ES_tradnl" dirty="0">
                <a:solidFill>
                  <a:srgbClr val="FF0000"/>
                </a:solidFill>
                <a:latin typeface="Lucida Handwriting"/>
                <a:cs typeface="Lucida Handwriting"/>
              </a:rPr>
              <a:t>(</a:t>
            </a:r>
            <a:r>
              <a:rPr lang="es-ES_tradnl" dirty="0" err="1">
                <a:solidFill>
                  <a:srgbClr val="FF0000"/>
                </a:solidFill>
                <a:latin typeface="Lucida Handwriting"/>
                <a:cs typeface="Lucida Handwriting"/>
              </a:rPr>
              <a:t>Here</a:t>
            </a:r>
            <a:r>
              <a:rPr lang="es-ES_tradnl" dirty="0">
                <a:solidFill>
                  <a:srgbClr val="FF0000"/>
                </a:solidFill>
                <a:latin typeface="Lucida Handwriting"/>
                <a:cs typeface="Lucida Handwriting"/>
              </a:rPr>
              <a:t> </a:t>
            </a:r>
            <a:r>
              <a:rPr lang="es-ES_tradnl" dirty="0" err="1">
                <a:solidFill>
                  <a:srgbClr val="FF0000"/>
                </a:solidFill>
                <a:latin typeface="Lucida Handwriting"/>
                <a:cs typeface="Lucida Handwriting"/>
              </a:rPr>
              <a:t>We</a:t>
            </a:r>
            <a:r>
              <a:rPr lang="es-ES_tradnl" dirty="0">
                <a:solidFill>
                  <a:srgbClr val="FF0000"/>
                </a:solidFill>
                <a:latin typeface="Lucida Handwriting"/>
                <a:cs typeface="Lucida Handwriting"/>
              </a:rPr>
              <a:t> A</a:t>
            </a:r>
            <a:r>
              <a:rPr lang="en-US" dirty="0">
                <a:solidFill>
                  <a:srgbClr val="FF0000"/>
                </a:solidFill>
                <a:latin typeface="Lucida Handwriting"/>
                <a:cs typeface="Lucida Handwriting"/>
              </a:rPr>
              <a:t>r</a:t>
            </a:r>
            <a:r>
              <a:rPr lang="es-ES_tradnl" dirty="0">
                <a:solidFill>
                  <a:srgbClr val="FF0000"/>
                </a:solidFill>
                <a:latin typeface="Lucida Handwriting"/>
                <a:cs typeface="Lucida Handwriting"/>
              </a:rPr>
              <a:t>e -  </a:t>
            </a:r>
            <a:r>
              <a:rPr lang="es-ES_tradnl" dirty="0" err="1">
                <a:solidFill>
                  <a:srgbClr val="FF0000"/>
                </a:solidFill>
                <a:latin typeface="Lucida Handwriting"/>
                <a:cs typeface="Lucida Handwriting"/>
              </a:rPr>
              <a:t>Church</a:t>
            </a:r>
            <a:r>
              <a:rPr lang="es-ES_tradnl" dirty="0">
                <a:solidFill>
                  <a:srgbClr val="FF0000"/>
                </a:solidFill>
                <a:latin typeface="Lucida Handwriting"/>
                <a:cs typeface="Lucida Handwriting"/>
              </a:rPr>
              <a:t> </a:t>
            </a:r>
            <a:r>
              <a:rPr lang="es-ES_tradnl" dirty="0" err="1">
                <a:solidFill>
                  <a:srgbClr val="FF0000"/>
                </a:solidFill>
                <a:latin typeface="Lucida Handwriting"/>
                <a:cs typeface="Lucida Handwriting"/>
              </a:rPr>
              <a:t>Age</a:t>
            </a:r>
            <a:r>
              <a:rPr lang="es-ES_tradnl" dirty="0">
                <a:solidFill>
                  <a:srgbClr val="FF0000"/>
                </a:solidFill>
                <a:latin typeface="Lucida Handwriting"/>
                <a:cs typeface="Lucida Handwriting"/>
              </a:rPr>
              <a:t>)</a:t>
            </a:r>
          </a:p>
        </p:txBody>
      </p:sp>
    </p:spTree>
    <p:extLst>
      <p:ext uri="{BB962C8B-B14F-4D97-AF65-F5344CB8AC3E}">
        <p14:creationId xmlns:p14="http://schemas.microsoft.com/office/powerpoint/2010/main" val="428446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descr="A picture containing curtain, indoor&#10;&#10;Description automatically generated">
            <a:extLst>
              <a:ext uri="{FF2B5EF4-FFF2-40B4-BE49-F238E27FC236}">
                <a16:creationId xmlns:a16="http://schemas.microsoft.com/office/drawing/2014/main" id="{4C75B7A1-1FFB-3BA8-BB9A-0105BB6A0EA4}"/>
              </a:ext>
            </a:extLst>
          </p:cNvPr>
          <p:cNvPicPr>
            <a:picLocks noChangeAspect="1"/>
          </p:cNvPicPr>
          <p:nvPr/>
        </p:nvPicPr>
        <p:blipFill>
          <a:blip r:embed="rId2"/>
          <a:stretch>
            <a:fillRect/>
          </a:stretch>
        </p:blipFill>
        <p:spPr>
          <a:xfrm>
            <a:off x="263321" y="288099"/>
            <a:ext cx="4412413" cy="6338170"/>
          </a:xfrm>
          <a:prstGeom prst="rect">
            <a:avLst/>
          </a:prstGeom>
        </p:spPr>
      </p:pic>
      <p:sp>
        <p:nvSpPr>
          <p:cNvPr id="5" name="TextBox 4">
            <a:extLst>
              <a:ext uri="{FF2B5EF4-FFF2-40B4-BE49-F238E27FC236}">
                <a16:creationId xmlns:a16="http://schemas.microsoft.com/office/drawing/2014/main" id="{81FA3DFD-1441-775A-7D65-0B1D423157B8}"/>
              </a:ext>
            </a:extLst>
          </p:cNvPr>
          <p:cNvSpPr txBox="1"/>
          <p:nvPr/>
        </p:nvSpPr>
        <p:spPr>
          <a:xfrm>
            <a:off x="4922729" y="288099"/>
            <a:ext cx="4096011" cy="4708981"/>
          </a:xfrm>
          <a:prstGeom prst="rect">
            <a:avLst/>
          </a:prstGeom>
          <a:noFill/>
        </p:spPr>
        <p:txBody>
          <a:bodyPr wrap="square" rtlCol="0">
            <a:spAutoFit/>
          </a:bodyPr>
          <a:lstStyle/>
          <a:p>
            <a:r>
              <a:rPr lang="en-US" sz="2000" dirty="0">
                <a:latin typeface="Papyrus" panose="020B0602040200020303" pitchFamily="34" charset="77"/>
              </a:rPr>
              <a:t>Only on Yom Kippur, Israel’s High Priest performs every act in the Temple. He lights the Golden Menorah. He inspects the animal sacrifices.  He brings the burning coals from the Brazen Altar, then He scoops the Incense from the Altar of Incense. </a:t>
            </a:r>
          </a:p>
          <a:p>
            <a:endParaRPr lang="en-US" sz="2000" dirty="0">
              <a:latin typeface="Papyrus" panose="020B0602040200020303" pitchFamily="34" charset="77"/>
            </a:endParaRPr>
          </a:p>
          <a:p>
            <a:r>
              <a:rPr lang="en-US" sz="2000" dirty="0">
                <a:latin typeface="Papyrus" panose="020B0602040200020303" pitchFamily="34" charset="77"/>
              </a:rPr>
              <a:t>He will step inside the veil 3 times:</a:t>
            </a:r>
          </a:p>
          <a:p>
            <a:r>
              <a:rPr lang="en-US" sz="2000" dirty="0">
                <a:latin typeface="Papyrus" panose="020B0602040200020303" pitchFamily="34" charset="77"/>
              </a:rPr>
              <a:t>once with the burning coals and the incense.  The next trip he will sprinkle the blood of the bull, and the last  trips to sprinkle the blood  of the goat  on the Mercy Seat. </a:t>
            </a:r>
          </a:p>
        </p:txBody>
      </p:sp>
      <p:sp>
        <p:nvSpPr>
          <p:cNvPr id="6" name="TextBox 5">
            <a:extLst>
              <a:ext uri="{FF2B5EF4-FFF2-40B4-BE49-F238E27FC236}">
                <a16:creationId xmlns:a16="http://schemas.microsoft.com/office/drawing/2014/main" id="{8FBBB2E2-E060-D2BE-5F4C-2155376185B3}"/>
              </a:ext>
            </a:extLst>
          </p:cNvPr>
          <p:cNvSpPr txBox="1"/>
          <p:nvPr/>
        </p:nvSpPr>
        <p:spPr>
          <a:xfrm>
            <a:off x="4922729" y="5646571"/>
            <a:ext cx="3870543" cy="923330"/>
          </a:xfrm>
          <a:prstGeom prst="rect">
            <a:avLst/>
          </a:prstGeom>
          <a:noFill/>
        </p:spPr>
        <p:txBody>
          <a:bodyPr wrap="square" rtlCol="0">
            <a:spAutoFit/>
          </a:bodyPr>
          <a:lstStyle/>
          <a:p>
            <a:r>
              <a:rPr lang="en-US" dirty="0">
                <a:solidFill>
                  <a:srgbClr val="FF0000"/>
                </a:solidFill>
                <a:latin typeface="Comic Sans MS" panose="030F0902030302020204" pitchFamily="66" charset="0"/>
              </a:rPr>
              <a:t>When He steps into the Holy of Holies, the High Priest will change His garments to white linen</a:t>
            </a:r>
          </a:p>
        </p:txBody>
      </p:sp>
    </p:spTree>
    <p:extLst>
      <p:ext uri="{BB962C8B-B14F-4D97-AF65-F5344CB8AC3E}">
        <p14:creationId xmlns:p14="http://schemas.microsoft.com/office/powerpoint/2010/main" val="390716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829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3" name="Picture 2" descr="A picture containing person&#10;&#10;Description automatically generated">
            <a:extLst>
              <a:ext uri="{FF2B5EF4-FFF2-40B4-BE49-F238E27FC236}">
                <a16:creationId xmlns:a16="http://schemas.microsoft.com/office/drawing/2014/main" id="{58D36311-BE38-EC9A-421A-E0290F05A6EA}"/>
              </a:ext>
            </a:extLst>
          </p:cNvPr>
          <p:cNvPicPr>
            <a:picLocks noChangeAspect="1"/>
          </p:cNvPicPr>
          <p:nvPr/>
        </p:nvPicPr>
        <p:blipFill>
          <a:blip r:embed="rId2"/>
          <a:stretch>
            <a:fillRect/>
          </a:stretch>
        </p:blipFill>
        <p:spPr>
          <a:xfrm>
            <a:off x="151479" y="3424795"/>
            <a:ext cx="4340351" cy="3144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altar&#10;&#10;Description automatically generated">
            <a:extLst>
              <a:ext uri="{FF2B5EF4-FFF2-40B4-BE49-F238E27FC236}">
                <a16:creationId xmlns:a16="http://schemas.microsoft.com/office/drawing/2014/main" id="{1237F6C3-E130-905E-6CF5-84FD396A5702}"/>
              </a:ext>
            </a:extLst>
          </p:cNvPr>
          <p:cNvPicPr>
            <a:picLocks noChangeAspect="1"/>
          </p:cNvPicPr>
          <p:nvPr/>
        </p:nvPicPr>
        <p:blipFill>
          <a:blip r:embed="rId3"/>
          <a:stretch>
            <a:fillRect/>
          </a:stretch>
        </p:blipFill>
        <p:spPr>
          <a:xfrm>
            <a:off x="231648" y="288290"/>
            <a:ext cx="4340352" cy="288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group of people wearing white robes&#10;&#10;Description automatically generated with medium confidence">
            <a:extLst>
              <a:ext uri="{FF2B5EF4-FFF2-40B4-BE49-F238E27FC236}">
                <a16:creationId xmlns:a16="http://schemas.microsoft.com/office/drawing/2014/main" id="{75D8B18C-4196-D70D-6953-A1C567AC39F2}"/>
              </a:ext>
            </a:extLst>
          </p:cNvPr>
          <p:cNvPicPr>
            <a:picLocks noChangeAspect="1"/>
          </p:cNvPicPr>
          <p:nvPr/>
        </p:nvPicPr>
        <p:blipFill>
          <a:blip r:embed="rId4"/>
          <a:stretch>
            <a:fillRect/>
          </a:stretch>
        </p:blipFill>
        <p:spPr>
          <a:xfrm>
            <a:off x="4803648" y="376454"/>
            <a:ext cx="4128929" cy="2799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9DBEC81-B955-DA2A-DF1B-47610D338527}"/>
              </a:ext>
            </a:extLst>
          </p:cNvPr>
          <p:cNvSpPr txBox="1"/>
          <p:nvPr/>
        </p:nvSpPr>
        <p:spPr>
          <a:xfrm>
            <a:off x="4803648" y="3816276"/>
            <a:ext cx="3747052" cy="1938992"/>
          </a:xfrm>
          <a:prstGeom prst="rect">
            <a:avLst/>
          </a:prstGeom>
          <a:solidFill>
            <a:schemeClr val="accent2"/>
          </a:solidFill>
        </p:spPr>
        <p:txBody>
          <a:bodyPr wrap="square" rtlCol="0">
            <a:spAutoFit/>
          </a:bodyPr>
          <a:lstStyle/>
          <a:p>
            <a:pPr algn="ctr"/>
            <a:r>
              <a:rPr lang="en-US" dirty="0">
                <a:solidFill>
                  <a:schemeClr val="bg1"/>
                </a:solidFill>
              </a:rPr>
              <a:t>        </a:t>
            </a:r>
            <a:r>
              <a:rPr lang="en-US" sz="2000" dirty="0">
                <a:solidFill>
                  <a:schemeClr val="bg1"/>
                </a:solidFill>
                <a:latin typeface="Papyrus" panose="020B0602040200020303" pitchFamily="34" charset="77"/>
              </a:rPr>
              <a:t>Yom Kippur Focus on</a:t>
            </a:r>
          </a:p>
          <a:p>
            <a:pPr algn="ctr"/>
            <a:endParaRPr lang="en-US" sz="2000" dirty="0">
              <a:solidFill>
                <a:schemeClr val="bg1"/>
              </a:solidFill>
              <a:latin typeface="Papyrus" panose="020B0602040200020303" pitchFamily="34" charset="77"/>
            </a:endParaRPr>
          </a:p>
          <a:p>
            <a:pPr algn="ctr"/>
            <a:r>
              <a:rPr lang="en-US" sz="2000" dirty="0">
                <a:solidFill>
                  <a:schemeClr val="bg1"/>
                </a:solidFill>
                <a:latin typeface="Papyrus" panose="020B0602040200020303" pitchFamily="34" charset="77"/>
              </a:rPr>
              <a:t>The Actions of the High Priest </a:t>
            </a:r>
          </a:p>
          <a:p>
            <a:pPr algn="ctr"/>
            <a:r>
              <a:rPr lang="en-US" sz="2000" dirty="0">
                <a:solidFill>
                  <a:schemeClr val="bg1"/>
                </a:solidFill>
                <a:latin typeface="Papyrus" panose="020B0602040200020303" pitchFamily="34" charset="77"/>
              </a:rPr>
              <a:t>       The Blood Sacrifices</a:t>
            </a:r>
          </a:p>
          <a:p>
            <a:pPr algn="ctr"/>
            <a:r>
              <a:rPr lang="en-US" sz="2000" dirty="0">
                <a:solidFill>
                  <a:schemeClr val="bg1"/>
                </a:solidFill>
                <a:latin typeface="Papyrus" panose="020B0602040200020303" pitchFamily="34" charset="77"/>
              </a:rPr>
              <a:t>Entering the Holy of Holies</a:t>
            </a:r>
          </a:p>
          <a:p>
            <a:pPr algn="ctr"/>
            <a:r>
              <a:rPr lang="en-US" sz="2000" dirty="0">
                <a:solidFill>
                  <a:schemeClr val="bg1"/>
                </a:solidFill>
                <a:latin typeface="Papyrus" panose="020B0602040200020303" pitchFamily="34" charset="77"/>
              </a:rPr>
              <a:t> Meeting God Face to Face</a:t>
            </a:r>
          </a:p>
        </p:txBody>
      </p:sp>
    </p:spTree>
    <p:extLst>
      <p:ext uri="{BB962C8B-B14F-4D97-AF65-F5344CB8AC3E}">
        <p14:creationId xmlns:p14="http://schemas.microsoft.com/office/powerpoint/2010/main" val="258678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8308" name="Picture 5" descr="between_curtains"/>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242549" y="272150"/>
            <a:ext cx="4266740" cy="6313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820852" y="650944"/>
            <a:ext cx="4323148" cy="5324535"/>
          </a:xfrm>
          <a:prstGeom prst="rect">
            <a:avLst/>
          </a:prstGeom>
          <a:noFill/>
        </p:spPr>
        <p:txBody>
          <a:bodyPr wrap="square" rtlCol="0">
            <a:spAutoFit/>
          </a:bodyPr>
          <a:lstStyle/>
          <a:p>
            <a:r>
              <a:rPr lang="es-ES_tradnl" sz="2000" dirty="0" err="1">
                <a:latin typeface="Papyrus" panose="020B0602040200020303" pitchFamily="34" charset="77"/>
                <a:cs typeface="Papyrus Condensed"/>
              </a:rPr>
              <a:t>First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High </a:t>
            </a:r>
            <a:r>
              <a:rPr lang="es-ES_tradnl" sz="2000" dirty="0" err="1">
                <a:latin typeface="Papyrus" panose="020B0602040200020303" pitchFamily="34" charset="77"/>
                <a:cs typeface="Papyrus Condensed"/>
              </a:rPr>
              <a:t>Priest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brings</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incense</a:t>
            </a:r>
            <a:r>
              <a:rPr lang="es-ES_tradnl" sz="2000" dirty="0">
                <a:latin typeface="Papyrus" panose="020B0602040200020303" pitchFamily="34" charset="77"/>
                <a:cs typeface="Papyrus Condensed"/>
              </a:rPr>
              <a:t> and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burning</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coals</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Holy</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of</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Holies</a:t>
            </a:r>
            <a:r>
              <a:rPr lang="es-ES_tradnl" sz="2000" dirty="0">
                <a:latin typeface="Papyrus" panose="020B0602040200020303" pitchFamily="34" charset="77"/>
                <a:cs typeface="Papyrus Condensed"/>
              </a:rPr>
              <a:t> has no light </a:t>
            </a:r>
            <a:r>
              <a:rPr lang="es-ES_tradnl" sz="2000" dirty="0" err="1">
                <a:latin typeface="Papyrus" panose="020B0602040200020303" pitchFamily="34" charset="77"/>
                <a:cs typeface="Papyrus Condensed"/>
              </a:rPr>
              <a:t>inside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room</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until</a:t>
            </a:r>
            <a:r>
              <a:rPr lang="es-ES_tradnl" sz="2000" dirty="0">
                <a:latin typeface="Papyrus" panose="020B0602040200020303" pitchFamily="34" charset="77"/>
                <a:cs typeface="Papyrus Condensed"/>
              </a:rPr>
              <a:t> He step </a:t>
            </a:r>
            <a:r>
              <a:rPr lang="es-ES_tradnl" sz="2000" dirty="0" err="1">
                <a:latin typeface="Papyrus" panose="020B0602040200020303" pitchFamily="34" charset="77"/>
                <a:cs typeface="Papyrus Condensed"/>
              </a:rPr>
              <a:t>behind</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veil</a:t>
            </a:r>
            <a:r>
              <a:rPr lang="es-ES_tradnl" sz="2000" dirty="0">
                <a:latin typeface="Papyrus" panose="020B0602040200020303" pitchFamily="34" charset="77"/>
                <a:cs typeface="Papyrus Condensed"/>
              </a:rPr>
              <a:t> and places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incense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on</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burning</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coals</a:t>
            </a:r>
            <a:r>
              <a:rPr lang="es-ES_tradnl" sz="2000" dirty="0">
                <a:latin typeface="Papyrus" panose="020B0602040200020303" pitchFamily="34" charset="77"/>
                <a:cs typeface="Papyrus Condensed"/>
              </a:rPr>
              <a:t>. </a:t>
            </a:r>
          </a:p>
          <a:p>
            <a:r>
              <a:rPr lang="es-ES_tradnl" sz="2000" dirty="0">
                <a:solidFill>
                  <a:srgbClr val="FF0000"/>
                </a:solidFill>
                <a:latin typeface="Papyrus" panose="020B0602040200020303" pitchFamily="34" charset="77"/>
                <a:cs typeface="Papyrus Condensed"/>
              </a:rPr>
              <a:t> </a:t>
            </a:r>
          </a:p>
          <a:p>
            <a:r>
              <a:rPr lang="es-ES_tradnl" sz="2000" dirty="0">
                <a:solidFill>
                  <a:srgbClr val="FF0000"/>
                </a:solidFill>
                <a:latin typeface="Papyrus" panose="020B0602040200020303" pitchFamily="34" charset="77"/>
                <a:cs typeface="Papyrus Condensed"/>
              </a:rPr>
              <a:t>           He </a:t>
            </a:r>
            <a:r>
              <a:rPr lang="es-ES_tradnl" sz="2000" dirty="0" err="1">
                <a:solidFill>
                  <a:srgbClr val="FF0000"/>
                </a:solidFill>
                <a:latin typeface="Papyrus" panose="020B0602040200020303" pitchFamily="34" charset="77"/>
                <a:cs typeface="Papyrus Condensed"/>
              </a:rPr>
              <a:t>begins</a:t>
            </a:r>
            <a:r>
              <a:rPr lang="es-ES_tradnl" sz="2000" dirty="0">
                <a:solidFill>
                  <a:srgbClr val="FF0000"/>
                </a:solidFill>
                <a:latin typeface="Papyrus" panose="020B0602040200020303" pitchFamily="34" charset="77"/>
                <a:cs typeface="Papyrus Condensed"/>
              </a:rPr>
              <a:t> “</a:t>
            </a:r>
            <a:r>
              <a:rPr lang="es-ES_tradnl" sz="2000" dirty="0" err="1">
                <a:solidFill>
                  <a:srgbClr val="FF0000"/>
                </a:solidFill>
                <a:latin typeface="Papyrus" panose="020B0602040200020303" pitchFamily="34" charset="77"/>
                <a:cs typeface="Papyrus Condensed"/>
              </a:rPr>
              <a:t>The</a:t>
            </a:r>
            <a:r>
              <a:rPr lang="es-ES_tradnl" sz="2000" dirty="0">
                <a:solidFill>
                  <a:srgbClr val="FF0000"/>
                </a:solidFill>
                <a:latin typeface="Papyrus" panose="020B0602040200020303" pitchFamily="34" charset="77"/>
                <a:cs typeface="Papyrus Condensed"/>
              </a:rPr>
              <a:t> </a:t>
            </a:r>
            <a:r>
              <a:rPr lang="es-ES_tradnl" sz="2000" dirty="0" err="1">
                <a:solidFill>
                  <a:srgbClr val="FF0000"/>
                </a:solidFill>
                <a:latin typeface="Papyrus" panose="020B0602040200020303" pitchFamily="34" charset="77"/>
                <a:cs typeface="Papyrus Condensed"/>
              </a:rPr>
              <a:t>Walk</a:t>
            </a:r>
            <a:r>
              <a:rPr lang="es-ES_tradnl" sz="2000" dirty="0">
                <a:solidFill>
                  <a:srgbClr val="FF0000"/>
                </a:solidFill>
                <a:latin typeface="Papyrus" panose="020B0602040200020303" pitchFamily="34" charset="77"/>
                <a:cs typeface="Papyrus Condensed"/>
              </a:rPr>
              <a:t> “</a:t>
            </a:r>
          </a:p>
          <a:p>
            <a:r>
              <a:rPr lang="es-ES_tradnl" sz="2000" dirty="0">
                <a:solidFill>
                  <a:srgbClr val="FF0000"/>
                </a:solidFill>
                <a:latin typeface="Papyrus" panose="020B0602040200020303" pitchFamily="34" charset="77"/>
                <a:cs typeface="Papyrus Condensed"/>
              </a:rPr>
              <a:t>            </a:t>
            </a:r>
            <a:r>
              <a:rPr lang="es-ES_tradnl" sz="2000" dirty="0" err="1">
                <a:solidFill>
                  <a:srgbClr val="FF0000"/>
                </a:solidFill>
                <a:latin typeface="Papyrus" panose="020B0602040200020303" pitchFamily="34" charset="77"/>
                <a:cs typeface="Papyrus Condensed"/>
              </a:rPr>
              <a:t>Silence</a:t>
            </a:r>
            <a:r>
              <a:rPr lang="es-ES_tradnl" sz="2000" dirty="0">
                <a:solidFill>
                  <a:srgbClr val="FF0000"/>
                </a:solidFill>
                <a:latin typeface="Papyrus" panose="020B0602040200020303" pitchFamily="34" charset="77"/>
                <a:cs typeface="Papyrus Condensed"/>
              </a:rPr>
              <a:t> </a:t>
            </a:r>
            <a:r>
              <a:rPr lang="es-ES_tradnl" sz="2000" dirty="0" err="1">
                <a:solidFill>
                  <a:srgbClr val="FF0000"/>
                </a:solidFill>
                <a:latin typeface="Papyrus" panose="020B0602040200020303" pitchFamily="34" charset="77"/>
                <a:cs typeface="Papyrus Condensed"/>
              </a:rPr>
              <a:t>for</a:t>
            </a:r>
            <a:r>
              <a:rPr lang="es-ES_tradnl" sz="2000" dirty="0">
                <a:solidFill>
                  <a:srgbClr val="FF0000"/>
                </a:solidFill>
                <a:latin typeface="Papyrus" panose="020B0602040200020303" pitchFamily="34" charset="77"/>
                <a:cs typeface="Papyrus Condensed"/>
              </a:rPr>
              <a:t> 30 minutes</a:t>
            </a:r>
          </a:p>
          <a:p>
            <a:r>
              <a:rPr lang="es-ES_tradnl" sz="2000" dirty="0">
                <a:solidFill>
                  <a:srgbClr val="FF0000"/>
                </a:solidFill>
                <a:latin typeface="Papyrus" panose="020B0602040200020303" pitchFamily="34" charset="77"/>
                <a:cs typeface="Papyrus Condensed"/>
              </a:rPr>
              <a:t>              No </a:t>
            </a:r>
            <a:r>
              <a:rPr lang="es-ES_tradnl" sz="2000" dirty="0" err="1">
                <a:solidFill>
                  <a:srgbClr val="FF0000"/>
                </a:solidFill>
                <a:latin typeface="Papyrus" panose="020B0602040200020303" pitchFamily="34" charset="77"/>
                <a:cs typeface="Papyrus Condensed"/>
              </a:rPr>
              <a:t>One</a:t>
            </a:r>
            <a:r>
              <a:rPr lang="es-ES_tradnl" sz="2000" dirty="0">
                <a:solidFill>
                  <a:srgbClr val="FF0000"/>
                </a:solidFill>
                <a:latin typeface="Papyrus" panose="020B0602040200020303" pitchFamily="34" charset="77"/>
                <a:cs typeface="Papyrus Condensed"/>
              </a:rPr>
              <a:t> can </a:t>
            </a:r>
            <a:r>
              <a:rPr lang="es-ES_tradnl" sz="2000" dirty="0" err="1">
                <a:solidFill>
                  <a:srgbClr val="FF0000"/>
                </a:solidFill>
                <a:latin typeface="Papyrus" panose="020B0602040200020303" pitchFamily="34" charset="77"/>
                <a:cs typeface="Papyrus Condensed"/>
              </a:rPr>
              <a:t>touch</a:t>
            </a:r>
            <a:r>
              <a:rPr lang="es-ES_tradnl" sz="2000" dirty="0">
                <a:solidFill>
                  <a:srgbClr val="FF0000"/>
                </a:solidFill>
                <a:latin typeface="Papyrus" panose="020B0602040200020303" pitchFamily="34" charset="77"/>
                <a:cs typeface="Papyrus Condensed"/>
              </a:rPr>
              <a:t> </a:t>
            </a:r>
            <a:r>
              <a:rPr lang="es-ES_tradnl" sz="2000" dirty="0" err="1">
                <a:solidFill>
                  <a:srgbClr val="FF0000"/>
                </a:solidFill>
                <a:latin typeface="Papyrus" panose="020B0602040200020303" pitchFamily="34" charset="77"/>
                <a:cs typeface="Papyrus Condensed"/>
              </a:rPr>
              <a:t>him</a:t>
            </a:r>
            <a:r>
              <a:rPr lang="es-ES_tradnl" sz="2000" dirty="0">
                <a:solidFill>
                  <a:srgbClr val="FF0000"/>
                </a:solidFill>
                <a:latin typeface="Papyrus" panose="020B0602040200020303" pitchFamily="34" charset="77"/>
                <a:cs typeface="Papyrus Condensed"/>
              </a:rPr>
              <a:t>.</a:t>
            </a:r>
            <a:endParaRPr lang="es-ES_tradnl" sz="2000" dirty="0">
              <a:solidFill>
                <a:srgbClr val="FF0000"/>
              </a:solidFill>
              <a:latin typeface="Comic Sans MS" panose="030F0902030302020204" pitchFamily="66" charset="0"/>
              <a:cs typeface="Papyrus Condensed"/>
            </a:endParaRPr>
          </a:p>
          <a:p>
            <a:endParaRPr lang="es-ES_tradnl" sz="2000" dirty="0">
              <a:latin typeface="Papyrus" panose="020B0602040200020303" pitchFamily="34" charset="77"/>
              <a:cs typeface="Papyrus Condensed"/>
            </a:endParaRPr>
          </a:p>
          <a:p>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people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wait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outside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on</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their</a:t>
            </a:r>
            <a:r>
              <a:rPr lang="es-ES_tradnl" sz="2000" dirty="0">
                <a:latin typeface="Papyrus" panose="020B0602040200020303" pitchFamily="34" charset="77"/>
                <a:cs typeface="Papyrus Condensed"/>
              </a:rPr>
              <a:t> faces </a:t>
            </a:r>
            <a:r>
              <a:rPr lang="es-ES_tradnl" sz="2000" dirty="0" err="1">
                <a:latin typeface="Papyrus" panose="020B0602040200020303" pitchFamily="34" charset="77"/>
                <a:cs typeface="Papyrus Condensed"/>
              </a:rPr>
              <a:t>to</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see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if</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God</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accept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sacrifices</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then</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atonment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for</a:t>
            </a:r>
            <a:r>
              <a:rPr lang="es-ES_tradnl" sz="2000" dirty="0">
                <a:latin typeface="Papyrus" panose="020B0602040200020303" pitchFamily="34" charset="77"/>
                <a:cs typeface="Papyrus Condensed"/>
              </a:rPr>
              <a:t> sin</a:t>
            </a:r>
          </a:p>
          <a:p>
            <a:r>
              <a:rPr lang="es-ES_tradnl" sz="2000" dirty="0" err="1">
                <a:latin typeface="Papyrus" panose="020B0602040200020303" pitchFamily="34" charset="77"/>
                <a:cs typeface="Papyrus Condensed"/>
              </a:rPr>
              <a:t>will</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last</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for</a:t>
            </a:r>
            <a:r>
              <a:rPr lang="es-ES_tradnl" sz="2000" dirty="0">
                <a:latin typeface="Papyrus" panose="020B0602040200020303" pitchFamily="34" charset="77"/>
                <a:cs typeface="Papyrus Condensed"/>
              </a:rPr>
              <a:t> a </a:t>
            </a:r>
            <a:r>
              <a:rPr lang="es-ES_tradnl" sz="2000" dirty="0" err="1">
                <a:latin typeface="Papyrus" panose="020B0602040200020303" pitchFamily="34" charset="77"/>
                <a:cs typeface="Papyrus Condensed"/>
              </a:rPr>
              <a:t>whole</a:t>
            </a:r>
            <a:r>
              <a:rPr lang="es-ES_tradnl" sz="2000" dirty="0">
                <a:latin typeface="Papyrus" panose="020B0602040200020303" pitchFamily="34" charset="77"/>
                <a:cs typeface="Papyrus Condensed"/>
              </a:rPr>
              <a:t> </a:t>
            </a:r>
            <a:r>
              <a:rPr lang="es-ES_tradnl" sz="2000" dirty="0" err="1">
                <a:latin typeface="Papyrus" panose="020B0602040200020303" pitchFamily="34" charset="77"/>
                <a:cs typeface="Papyrus Condensed"/>
              </a:rPr>
              <a:t>year</a:t>
            </a:r>
            <a:r>
              <a:rPr lang="es-ES_tradnl" sz="2000" dirty="0">
                <a:latin typeface="Papyrus" panose="020B0602040200020303" pitchFamily="34" charset="77"/>
                <a:cs typeface="Papyrus Condensed"/>
              </a:rPr>
              <a:t>. </a:t>
            </a:r>
          </a:p>
          <a:p>
            <a:endParaRPr lang="es-ES_tradnl" sz="2000" dirty="0">
              <a:latin typeface="Papyrus" panose="020B0602040200020303" pitchFamily="34" charset="77"/>
              <a:cs typeface="Papyrus Condensed"/>
            </a:endParaRPr>
          </a:p>
          <a:p>
            <a:r>
              <a:rPr lang="es-ES_tradnl" sz="2000" dirty="0">
                <a:latin typeface="Papyrus" panose="020B0602040200020303" pitchFamily="34" charset="77"/>
                <a:cs typeface="Papyrus Condensed"/>
              </a:rPr>
              <a:t> </a:t>
            </a:r>
            <a:endParaRPr lang="es-ES_tradnl" sz="2400" dirty="0">
              <a:latin typeface="Papyrus" panose="020B0602040200020303" pitchFamily="34" charset="77"/>
              <a:cs typeface="Papyrus Condensed"/>
            </a:endParaRPr>
          </a:p>
        </p:txBody>
      </p:sp>
    </p:spTree>
    <p:extLst>
      <p:ext uri="{BB962C8B-B14F-4D97-AF65-F5344CB8AC3E}">
        <p14:creationId xmlns:p14="http://schemas.microsoft.com/office/powerpoint/2010/main" val="228950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5" name="Picture 4" descr="A picture containing text, yellow&#10;&#10;Description automatically generated">
            <a:extLst>
              <a:ext uri="{FF2B5EF4-FFF2-40B4-BE49-F238E27FC236}">
                <a16:creationId xmlns:a16="http://schemas.microsoft.com/office/drawing/2014/main" id="{D13A8774-DD5B-910E-59A0-2301FE79932A}"/>
              </a:ext>
            </a:extLst>
          </p:cNvPr>
          <p:cNvPicPr>
            <a:picLocks noChangeAspect="1"/>
          </p:cNvPicPr>
          <p:nvPr/>
        </p:nvPicPr>
        <p:blipFill>
          <a:blip r:embed="rId3"/>
          <a:stretch>
            <a:fillRect/>
          </a:stretch>
        </p:blipFill>
        <p:spPr>
          <a:xfrm>
            <a:off x="141116" y="632409"/>
            <a:ext cx="6125572" cy="5857590"/>
          </a:xfrm>
          <a:prstGeom prst="rect">
            <a:avLst/>
          </a:prstGeom>
        </p:spPr>
      </p:pic>
      <p:sp>
        <p:nvSpPr>
          <p:cNvPr id="6" name="TextBox 5">
            <a:extLst>
              <a:ext uri="{FF2B5EF4-FFF2-40B4-BE49-F238E27FC236}">
                <a16:creationId xmlns:a16="http://schemas.microsoft.com/office/drawing/2014/main" id="{CF652C45-1698-79B8-3546-B3FFD49F3F3F}"/>
              </a:ext>
            </a:extLst>
          </p:cNvPr>
          <p:cNvSpPr txBox="1"/>
          <p:nvPr/>
        </p:nvSpPr>
        <p:spPr>
          <a:xfrm>
            <a:off x="6334652" y="1157513"/>
            <a:ext cx="2878421" cy="4247317"/>
          </a:xfrm>
          <a:prstGeom prst="rect">
            <a:avLst/>
          </a:prstGeom>
          <a:noFill/>
        </p:spPr>
        <p:txBody>
          <a:bodyPr wrap="square" rtlCol="0">
            <a:spAutoFit/>
          </a:bodyPr>
          <a:lstStyle/>
          <a:p>
            <a:r>
              <a:rPr lang="es-ES_tradnl" dirty="0">
                <a:solidFill>
                  <a:srgbClr val="FF0000"/>
                </a:solidFill>
                <a:latin typeface="Papyrus" panose="020B0602040200020303" pitchFamily="34" charset="77"/>
              </a:rPr>
              <a:t> 12  </a:t>
            </a:r>
            <a:r>
              <a:rPr lang="es-ES_tradnl" dirty="0">
                <a:latin typeface="Papyrus" panose="020B0602040200020303" pitchFamily="34" charset="77"/>
              </a:rPr>
              <a:t>“</a:t>
            </a:r>
            <a:r>
              <a:rPr lang="es-ES_tradnl" dirty="0">
                <a:latin typeface="Papyrus"/>
                <a:cs typeface="Papyrus"/>
              </a:rPr>
              <a:t>And he </a:t>
            </a:r>
            <a:r>
              <a:rPr lang="es-ES_tradnl" dirty="0" err="1">
                <a:latin typeface="Papyrus"/>
                <a:cs typeface="Papyrus"/>
              </a:rPr>
              <a:t>shall</a:t>
            </a:r>
            <a:r>
              <a:rPr lang="es-ES_tradnl" dirty="0">
                <a:latin typeface="Papyrus"/>
                <a:cs typeface="Papyrus"/>
              </a:rPr>
              <a:t> </a:t>
            </a:r>
            <a:r>
              <a:rPr lang="es-ES_tradnl" dirty="0" err="1">
                <a:latin typeface="Papyrus"/>
                <a:cs typeface="Papyrus"/>
              </a:rPr>
              <a:t>take</a:t>
            </a:r>
            <a:r>
              <a:rPr lang="es-ES_tradnl" dirty="0">
                <a:latin typeface="Papyrus"/>
                <a:cs typeface="Papyrus"/>
              </a:rPr>
              <a:t> a censor full </a:t>
            </a:r>
            <a:r>
              <a:rPr lang="es-ES_tradnl" dirty="0" err="1">
                <a:latin typeface="Papyrus"/>
                <a:cs typeface="Papyrus"/>
              </a:rPr>
              <a:t>of</a:t>
            </a:r>
            <a:r>
              <a:rPr lang="es-ES_tradnl" dirty="0">
                <a:latin typeface="Papyrus"/>
                <a:cs typeface="Papyrus"/>
              </a:rPr>
              <a:t> </a:t>
            </a:r>
            <a:r>
              <a:rPr lang="es-ES_tradnl" dirty="0" err="1">
                <a:latin typeface="Papyrus"/>
                <a:cs typeface="Papyrus"/>
              </a:rPr>
              <a:t>burning</a:t>
            </a:r>
            <a:r>
              <a:rPr lang="es-ES_tradnl" dirty="0">
                <a:latin typeface="Papyrus"/>
                <a:cs typeface="Papyrus"/>
              </a:rPr>
              <a:t> </a:t>
            </a:r>
            <a:r>
              <a:rPr lang="es-ES_tradnl" dirty="0" err="1">
                <a:latin typeface="Papyrus"/>
                <a:cs typeface="Papyrus"/>
              </a:rPr>
              <a:t>coals</a:t>
            </a:r>
            <a:r>
              <a:rPr lang="es-ES_tradnl" dirty="0">
                <a:latin typeface="Papyrus"/>
                <a:cs typeface="Papyrus"/>
              </a:rPr>
              <a:t> </a:t>
            </a:r>
            <a:r>
              <a:rPr lang="es-ES_tradnl" dirty="0" err="1">
                <a:latin typeface="Papyrus"/>
                <a:cs typeface="Papyrus"/>
              </a:rPr>
              <a:t>from</a:t>
            </a:r>
            <a:r>
              <a:rPr lang="es-ES_tradnl" dirty="0">
                <a:latin typeface="Papyrus"/>
                <a:cs typeface="Papyrus"/>
              </a:rPr>
              <a:t> off </a:t>
            </a:r>
            <a:r>
              <a:rPr lang="es-ES_tradnl" dirty="0" err="1">
                <a:latin typeface="Papyrus"/>
                <a:cs typeface="Papyrus"/>
              </a:rPr>
              <a:t>the</a:t>
            </a:r>
            <a:r>
              <a:rPr lang="es-ES_tradnl" dirty="0">
                <a:latin typeface="Papyrus"/>
                <a:cs typeface="Papyrus"/>
              </a:rPr>
              <a:t> altar </a:t>
            </a:r>
            <a:r>
              <a:rPr lang="es-ES_tradnl" dirty="0" err="1">
                <a:latin typeface="Papyrus"/>
                <a:cs typeface="Papyrus"/>
              </a:rPr>
              <a:t>before</a:t>
            </a:r>
            <a:r>
              <a:rPr lang="es-ES_tradnl" dirty="0">
                <a:latin typeface="Papyrus"/>
                <a:cs typeface="Papyrus"/>
              </a:rPr>
              <a:t> </a:t>
            </a:r>
            <a:r>
              <a:rPr lang="es-ES_tradnl" dirty="0" err="1">
                <a:latin typeface="Papyrus"/>
                <a:cs typeface="Papyrus"/>
              </a:rPr>
              <a:t>the</a:t>
            </a:r>
            <a:r>
              <a:rPr lang="es-ES_tradnl" dirty="0">
                <a:latin typeface="Papyrus"/>
                <a:cs typeface="Papyrus"/>
              </a:rPr>
              <a:t> Lord, and </a:t>
            </a:r>
          </a:p>
          <a:p>
            <a:r>
              <a:rPr lang="es-ES_tradnl" dirty="0" err="1">
                <a:latin typeface="Papyrus"/>
                <a:cs typeface="Papyrus"/>
              </a:rPr>
              <a:t>his</a:t>
            </a:r>
            <a:r>
              <a:rPr lang="es-ES_tradnl" dirty="0">
                <a:latin typeface="Papyrus"/>
                <a:cs typeface="Papyrus"/>
              </a:rPr>
              <a:t> </a:t>
            </a:r>
            <a:r>
              <a:rPr lang="es-ES_tradnl" dirty="0" err="1">
                <a:latin typeface="Papyrus"/>
                <a:cs typeface="Papyrus"/>
              </a:rPr>
              <a:t>hands</a:t>
            </a:r>
            <a:r>
              <a:rPr lang="es-ES_tradnl" dirty="0">
                <a:latin typeface="Papyrus"/>
                <a:cs typeface="Papyrus"/>
              </a:rPr>
              <a:t> full </a:t>
            </a:r>
            <a:r>
              <a:rPr lang="es-ES_tradnl" dirty="0" err="1">
                <a:latin typeface="Papyrus"/>
                <a:cs typeface="Papyrus"/>
              </a:rPr>
              <a:t>of</a:t>
            </a:r>
            <a:r>
              <a:rPr lang="es-ES_tradnl" dirty="0">
                <a:latin typeface="Papyrus"/>
                <a:cs typeface="Papyrus"/>
              </a:rPr>
              <a:t> </a:t>
            </a:r>
            <a:r>
              <a:rPr lang="es-ES_tradnl" dirty="0" err="1">
                <a:latin typeface="Papyrus"/>
                <a:cs typeface="Papyrus"/>
              </a:rPr>
              <a:t>sweet</a:t>
            </a:r>
            <a:r>
              <a:rPr lang="es-ES_tradnl" dirty="0">
                <a:latin typeface="Papyrus"/>
                <a:cs typeface="Papyrus"/>
              </a:rPr>
              <a:t> </a:t>
            </a:r>
            <a:r>
              <a:rPr lang="es-ES_tradnl" dirty="0" err="1">
                <a:latin typeface="Papyrus"/>
                <a:cs typeface="Papyrus"/>
              </a:rPr>
              <a:t>incense</a:t>
            </a:r>
            <a:r>
              <a:rPr lang="es-ES_tradnl" dirty="0">
                <a:latin typeface="Papyrus"/>
                <a:cs typeface="Papyrus"/>
              </a:rPr>
              <a:t> </a:t>
            </a:r>
            <a:r>
              <a:rPr lang="es-ES_tradnl" dirty="0" err="1">
                <a:latin typeface="Papyrus"/>
                <a:cs typeface="Papyrus"/>
              </a:rPr>
              <a:t>beaten</a:t>
            </a:r>
            <a:r>
              <a:rPr lang="es-ES_tradnl" dirty="0">
                <a:latin typeface="Papyrus"/>
                <a:cs typeface="Papyrus"/>
              </a:rPr>
              <a:t> </a:t>
            </a:r>
            <a:r>
              <a:rPr lang="es-ES_tradnl" dirty="0" err="1">
                <a:latin typeface="Papyrus"/>
                <a:cs typeface="Papyrus"/>
              </a:rPr>
              <a:t>small</a:t>
            </a:r>
            <a:r>
              <a:rPr lang="es-ES_tradnl" dirty="0">
                <a:latin typeface="Papyrus"/>
                <a:cs typeface="Papyrus"/>
              </a:rPr>
              <a:t>, </a:t>
            </a:r>
          </a:p>
          <a:p>
            <a:r>
              <a:rPr lang="es-ES_tradnl" dirty="0">
                <a:latin typeface="Papyrus"/>
                <a:cs typeface="Papyrus"/>
              </a:rPr>
              <a:t>and </a:t>
            </a:r>
            <a:r>
              <a:rPr lang="es-ES_tradnl" dirty="0" err="1">
                <a:latin typeface="Papyrus"/>
                <a:cs typeface="Papyrus"/>
              </a:rPr>
              <a:t>bring</a:t>
            </a:r>
            <a:r>
              <a:rPr lang="es-ES_tradnl" dirty="0">
                <a:latin typeface="Papyrus"/>
                <a:cs typeface="Papyrus"/>
              </a:rPr>
              <a:t> </a:t>
            </a:r>
            <a:r>
              <a:rPr lang="es-ES_tradnl" dirty="0" err="1">
                <a:latin typeface="Papyrus"/>
                <a:cs typeface="Papyrus"/>
              </a:rPr>
              <a:t>it</a:t>
            </a:r>
            <a:r>
              <a:rPr lang="es-ES_tradnl" dirty="0">
                <a:latin typeface="Papyrus"/>
                <a:cs typeface="Papyrus"/>
              </a:rPr>
              <a:t> </a:t>
            </a:r>
            <a:r>
              <a:rPr lang="es-ES_tradnl" dirty="0" err="1">
                <a:latin typeface="Papyrus"/>
                <a:cs typeface="Papyrus"/>
              </a:rPr>
              <a:t>within</a:t>
            </a:r>
            <a:r>
              <a:rPr lang="es-ES_tradnl" dirty="0">
                <a:latin typeface="Papyrus"/>
                <a:cs typeface="Papyrus"/>
              </a:rPr>
              <a:t> </a:t>
            </a:r>
            <a:r>
              <a:rPr lang="es-ES_tradnl" dirty="0" err="1">
                <a:latin typeface="Papyrus"/>
                <a:cs typeface="Papyrus"/>
              </a:rPr>
              <a:t>the</a:t>
            </a:r>
            <a:r>
              <a:rPr lang="es-ES_tradnl" dirty="0">
                <a:latin typeface="Papyrus"/>
                <a:cs typeface="Papyrus"/>
              </a:rPr>
              <a:t> </a:t>
            </a:r>
            <a:r>
              <a:rPr lang="es-ES_tradnl" dirty="0" err="1">
                <a:latin typeface="Papyrus"/>
                <a:cs typeface="Papyrus"/>
              </a:rPr>
              <a:t>vail</a:t>
            </a:r>
            <a:endParaRPr lang="es-ES_tradnl" dirty="0">
              <a:latin typeface="Papyrus"/>
              <a:cs typeface="Papyrus"/>
            </a:endParaRPr>
          </a:p>
          <a:p>
            <a:endParaRPr lang="es-ES_tradnl" dirty="0">
              <a:latin typeface="Papyrus"/>
              <a:cs typeface="Papyrus"/>
            </a:endParaRPr>
          </a:p>
          <a:p>
            <a:r>
              <a:rPr lang="en-US" sz="1800" dirty="0">
                <a:solidFill>
                  <a:srgbClr val="FF0000"/>
                </a:solidFill>
                <a:latin typeface="Papyrus"/>
                <a:cs typeface="Papyrus"/>
              </a:rPr>
              <a:t>13</a:t>
            </a:r>
            <a:r>
              <a:rPr lang="en-US" sz="1800" dirty="0">
                <a:latin typeface="Papyrus"/>
                <a:cs typeface="Papyrus"/>
              </a:rPr>
              <a:t> And he shall put the incense upon the fire before the Lord, that </a:t>
            </a:r>
          </a:p>
          <a:p>
            <a:r>
              <a:rPr lang="en-US" sz="1800" dirty="0">
                <a:latin typeface="Papyrus"/>
                <a:cs typeface="Papyrus"/>
              </a:rPr>
              <a:t>the cloud of incense may cover the Mercy Seat that is upon the Testimony </a:t>
            </a:r>
            <a:r>
              <a:rPr lang="en-US" dirty="0">
                <a:latin typeface="Papyrus"/>
                <a:cs typeface="Papyrus"/>
              </a:rPr>
              <a:t> </a:t>
            </a:r>
            <a:r>
              <a:rPr lang="en-US" sz="1800" dirty="0">
                <a:latin typeface="Papyrus"/>
                <a:cs typeface="Papyrus"/>
              </a:rPr>
              <a:t>that he not die.”</a:t>
            </a:r>
            <a:endParaRPr lang="en-US" dirty="0"/>
          </a:p>
        </p:txBody>
      </p:sp>
      <p:sp>
        <p:nvSpPr>
          <p:cNvPr id="8" name="TextBox 7">
            <a:extLst>
              <a:ext uri="{FF2B5EF4-FFF2-40B4-BE49-F238E27FC236}">
                <a16:creationId xmlns:a16="http://schemas.microsoft.com/office/drawing/2014/main" id="{63A46AB9-1E31-83C6-45EC-4A618785376D}"/>
              </a:ext>
            </a:extLst>
          </p:cNvPr>
          <p:cNvSpPr txBox="1"/>
          <p:nvPr/>
        </p:nvSpPr>
        <p:spPr>
          <a:xfrm>
            <a:off x="1133854" y="184426"/>
            <a:ext cx="7632193" cy="400110"/>
          </a:xfrm>
          <a:prstGeom prst="rect">
            <a:avLst/>
          </a:prstGeom>
          <a:noFill/>
        </p:spPr>
        <p:txBody>
          <a:bodyPr wrap="square" rtlCol="0">
            <a:spAutoFit/>
          </a:bodyPr>
          <a:lstStyle/>
          <a:p>
            <a:r>
              <a:rPr lang="en-US" sz="2000" dirty="0">
                <a:solidFill>
                  <a:srgbClr val="FF0000"/>
                </a:solidFill>
                <a:latin typeface="Papyrus" panose="020B0602040200020303" pitchFamily="34" charset="77"/>
              </a:rPr>
              <a:t>     Leviticus 16:12-13.  ‘ The High Priest &amp; The Incense Ceremony</a:t>
            </a:r>
          </a:p>
        </p:txBody>
      </p:sp>
    </p:spTree>
    <p:extLst>
      <p:ext uri="{BB962C8B-B14F-4D97-AF65-F5344CB8AC3E}">
        <p14:creationId xmlns:p14="http://schemas.microsoft.com/office/powerpoint/2010/main" val="368742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TextBox 2"/>
          <p:cNvSpPr txBox="1"/>
          <p:nvPr/>
        </p:nvSpPr>
        <p:spPr>
          <a:xfrm>
            <a:off x="173182" y="0"/>
            <a:ext cx="8797635" cy="6617196"/>
          </a:xfrm>
          <a:prstGeom prst="rect">
            <a:avLst/>
          </a:prstGeom>
          <a:noFill/>
        </p:spPr>
        <p:txBody>
          <a:bodyPr wrap="square" rtlCol="0">
            <a:spAutoFit/>
          </a:bodyPr>
          <a:lstStyle/>
          <a:p>
            <a:endParaRPr lang="es-ES_tradnl" sz="2400" dirty="0">
              <a:latin typeface="Papyrus"/>
              <a:cs typeface="Papyrus"/>
            </a:endParaRPr>
          </a:p>
          <a:p>
            <a:r>
              <a:rPr lang="es-ES_tradnl" sz="2400" dirty="0">
                <a:latin typeface="Papyrus"/>
                <a:cs typeface="Papyrus"/>
              </a:rPr>
              <a:t>  </a:t>
            </a:r>
            <a:r>
              <a:rPr lang="es-ES_tradnl" sz="2200" dirty="0" err="1">
                <a:solidFill>
                  <a:srgbClr val="FF0000"/>
                </a:solidFill>
                <a:latin typeface="Papyrus"/>
                <a:cs typeface="Papyrus"/>
              </a:rPr>
              <a:t>Revelation</a:t>
            </a:r>
            <a:r>
              <a:rPr lang="es-ES_tradnl" sz="2200" dirty="0">
                <a:solidFill>
                  <a:srgbClr val="FF0000"/>
                </a:solidFill>
                <a:latin typeface="Papyrus"/>
                <a:cs typeface="Papyrus"/>
              </a:rPr>
              <a:t> 8 </a:t>
            </a:r>
            <a:r>
              <a:rPr lang="es-ES_tradnl" sz="2200" dirty="0">
                <a:latin typeface="Papyrus"/>
                <a:cs typeface="Papyrus"/>
              </a:rPr>
              <a:t>–  </a:t>
            </a:r>
            <a:r>
              <a:rPr lang="es-ES_tradnl" sz="2200" dirty="0" err="1">
                <a:latin typeface="Papyrus"/>
                <a:cs typeface="Papyrus"/>
              </a:rPr>
              <a:t>Jesus</a:t>
            </a:r>
            <a:r>
              <a:rPr lang="es-ES_tradnl" sz="2200" dirty="0">
                <a:latin typeface="Papyrus"/>
                <a:cs typeface="Papyrus"/>
              </a:rPr>
              <a:t> </a:t>
            </a:r>
            <a:r>
              <a:rPr lang="es-ES_tradnl" sz="2200" dirty="0" err="1">
                <a:latin typeface="Papyrus"/>
                <a:cs typeface="Papyrus"/>
              </a:rPr>
              <a:t>is</a:t>
            </a:r>
            <a:r>
              <a:rPr lang="es-ES_tradnl" sz="2200" dirty="0">
                <a:latin typeface="Papyrus"/>
                <a:cs typeface="Papyrus"/>
              </a:rPr>
              <a:t> </a:t>
            </a:r>
            <a:r>
              <a:rPr lang="es-ES_tradnl" sz="2200" dirty="0" err="1">
                <a:latin typeface="Papyrus"/>
                <a:cs typeface="Papyrus"/>
              </a:rPr>
              <a:t>Conducting</a:t>
            </a:r>
            <a:r>
              <a:rPr lang="es-ES_tradnl" sz="2200" dirty="0">
                <a:latin typeface="Papyrus"/>
                <a:cs typeface="Papyrus"/>
              </a:rPr>
              <a:t> a Yom Kippur </a:t>
            </a:r>
            <a:r>
              <a:rPr lang="es-ES_tradnl" sz="2200" dirty="0" err="1">
                <a:latin typeface="Papyrus"/>
                <a:cs typeface="Papyrus"/>
              </a:rPr>
              <a:t>Service</a:t>
            </a:r>
            <a:endParaRPr lang="es-ES_tradnl" sz="2200" dirty="0">
              <a:latin typeface="Papyrus"/>
              <a:cs typeface="Papyrus"/>
            </a:endParaRPr>
          </a:p>
          <a:p>
            <a:r>
              <a:rPr lang="es-ES_tradnl" sz="2200" dirty="0">
                <a:latin typeface="Papyrus"/>
                <a:cs typeface="Papyrus"/>
              </a:rPr>
              <a:t>                                       as </a:t>
            </a:r>
            <a:r>
              <a:rPr lang="es-ES_tradnl" sz="2200" dirty="0" err="1">
                <a:latin typeface="Papyrus"/>
                <a:cs typeface="Papyrus"/>
              </a:rPr>
              <a:t>the</a:t>
            </a:r>
            <a:r>
              <a:rPr lang="es-ES_tradnl" sz="2200" dirty="0">
                <a:latin typeface="Papyrus"/>
                <a:cs typeface="Papyrus"/>
              </a:rPr>
              <a:t> High </a:t>
            </a:r>
            <a:r>
              <a:rPr lang="es-ES_tradnl" sz="2200" dirty="0" err="1">
                <a:latin typeface="Papyrus"/>
                <a:cs typeface="Papyrus"/>
              </a:rPr>
              <a:t>Priest</a:t>
            </a:r>
            <a:r>
              <a:rPr lang="es-ES_tradnl" sz="2200" dirty="0">
                <a:latin typeface="Papyrus"/>
                <a:cs typeface="Papyrus"/>
              </a:rPr>
              <a:t> </a:t>
            </a:r>
            <a:r>
              <a:rPr lang="es-ES_tradnl" sz="2200" dirty="0" err="1">
                <a:latin typeface="Papyrus"/>
                <a:cs typeface="Papyrus"/>
              </a:rPr>
              <a:t>of</a:t>
            </a:r>
            <a:r>
              <a:rPr lang="es-ES_tradnl" sz="2200" dirty="0">
                <a:latin typeface="Papyrus"/>
                <a:cs typeface="Papyrus"/>
              </a:rPr>
              <a:t> Israel</a:t>
            </a:r>
          </a:p>
          <a:p>
            <a:r>
              <a:rPr lang="es-ES_tradnl" sz="2200" dirty="0">
                <a:latin typeface="Papyrus"/>
                <a:cs typeface="Papyrus"/>
              </a:rPr>
              <a:t>                             </a:t>
            </a:r>
            <a:r>
              <a:rPr lang="es-ES_tradnl" sz="2200" dirty="0" err="1">
                <a:latin typeface="Papyrus"/>
                <a:cs typeface="Papyrus"/>
              </a:rPr>
              <a:t>For</a:t>
            </a:r>
            <a:r>
              <a:rPr lang="es-ES_tradnl" sz="2200" dirty="0">
                <a:latin typeface="Papyrus"/>
                <a:cs typeface="Papyrus"/>
              </a:rPr>
              <a:t> </a:t>
            </a:r>
            <a:r>
              <a:rPr lang="es-ES_tradnl" sz="2200" dirty="0" err="1">
                <a:latin typeface="Papyrus"/>
                <a:cs typeface="Papyrus"/>
              </a:rPr>
              <a:t>the</a:t>
            </a:r>
            <a:r>
              <a:rPr lang="es-ES_tradnl" sz="2200" dirty="0">
                <a:latin typeface="Papyrus"/>
                <a:cs typeface="Papyrus"/>
              </a:rPr>
              <a:t> </a:t>
            </a:r>
            <a:r>
              <a:rPr lang="es-ES_tradnl" sz="2200" dirty="0" err="1">
                <a:latin typeface="Papyrus"/>
                <a:cs typeface="Papyrus"/>
              </a:rPr>
              <a:t>Redemption</a:t>
            </a:r>
            <a:r>
              <a:rPr lang="es-ES_tradnl" sz="2200" dirty="0">
                <a:latin typeface="Papyrus"/>
                <a:cs typeface="Papyrus"/>
              </a:rPr>
              <a:t> </a:t>
            </a:r>
            <a:r>
              <a:rPr lang="es-ES_tradnl" sz="2200" dirty="0" err="1">
                <a:latin typeface="Papyrus"/>
                <a:cs typeface="Papyrus"/>
              </a:rPr>
              <a:t>of</a:t>
            </a:r>
            <a:r>
              <a:rPr lang="es-ES_tradnl" sz="2200" dirty="0">
                <a:latin typeface="Papyrus"/>
                <a:cs typeface="Papyrus"/>
              </a:rPr>
              <a:t> Israel as a </a:t>
            </a:r>
            <a:r>
              <a:rPr lang="es-ES_tradnl" sz="2200" dirty="0" err="1">
                <a:latin typeface="Papyrus"/>
                <a:cs typeface="Papyrus"/>
              </a:rPr>
              <a:t>Nation</a:t>
            </a:r>
            <a:endParaRPr lang="es-ES_tradnl" sz="2200" dirty="0">
              <a:latin typeface="Papyrus"/>
              <a:cs typeface="Papyrus"/>
            </a:endParaRPr>
          </a:p>
          <a:p>
            <a:pPr algn="ctr"/>
            <a:endParaRPr lang="es-ES_tradnl" sz="2200" dirty="0">
              <a:latin typeface="Papyrus"/>
              <a:cs typeface="Papyrus"/>
            </a:endParaRPr>
          </a:p>
          <a:p>
            <a:r>
              <a:rPr lang="es-ES_tradnl" sz="2400" dirty="0">
                <a:solidFill>
                  <a:srgbClr val="000000"/>
                </a:solidFill>
                <a:latin typeface="Papyrus"/>
                <a:cs typeface="Papyrus"/>
              </a:rPr>
              <a:t> </a:t>
            </a:r>
            <a:r>
              <a:rPr lang="es-ES_tradnl" sz="2000" dirty="0">
                <a:solidFill>
                  <a:srgbClr val="000000"/>
                </a:solidFill>
                <a:latin typeface="Papyrus"/>
                <a:cs typeface="Papyrus"/>
              </a:rPr>
              <a:t>1 “And </a:t>
            </a:r>
            <a:r>
              <a:rPr lang="es-ES_tradnl" sz="2000" dirty="0" err="1">
                <a:solidFill>
                  <a:srgbClr val="000000"/>
                </a:solidFill>
                <a:latin typeface="Papyrus"/>
                <a:cs typeface="Papyrus"/>
              </a:rPr>
              <a:t>when</a:t>
            </a:r>
            <a:r>
              <a:rPr lang="es-ES_tradnl" sz="2000" dirty="0">
                <a:solidFill>
                  <a:srgbClr val="000000"/>
                </a:solidFill>
                <a:latin typeface="Papyrus"/>
                <a:cs typeface="Papyrus"/>
              </a:rPr>
              <a:t> He </a:t>
            </a:r>
            <a:r>
              <a:rPr lang="es-ES_tradnl" sz="2000" dirty="0" err="1">
                <a:solidFill>
                  <a:srgbClr val="000000"/>
                </a:solidFill>
                <a:latin typeface="Papyrus"/>
                <a:cs typeface="Papyrus"/>
              </a:rPr>
              <a:t>had</a:t>
            </a:r>
            <a:r>
              <a:rPr lang="es-ES_tradnl" sz="2000" dirty="0">
                <a:solidFill>
                  <a:srgbClr val="000000"/>
                </a:solidFill>
                <a:latin typeface="Papyrus"/>
                <a:cs typeface="Papyrus"/>
              </a:rPr>
              <a:t> </a:t>
            </a:r>
            <a:r>
              <a:rPr lang="es-ES_tradnl" sz="2000" dirty="0" err="1">
                <a:solidFill>
                  <a:srgbClr val="000000"/>
                </a:solidFill>
                <a:latin typeface="Papyrus"/>
                <a:cs typeface="Papyrus"/>
              </a:rPr>
              <a:t>opened</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7th </a:t>
            </a:r>
            <a:r>
              <a:rPr lang="es-ES_tradnl" sz="2000" dirty="0" err="1">
                <a:solidFill>
                  <a:srgbClr val="000000"/>
                </a:solidFill>
                <a:latin typeface="Papyrus"/>
                <a:cs typeface="Papyrus"/>
              </a:rPr>
              <a:t>seal</a:t>
            </a:r>
            <a:r>
              <a:rPr lang="es-ES_tradnl" sz="2000" dirty="0">
                <a:solidFill>
                  <a:srgbClr val="000000"/>
                </a:solidFill>
                <a:latin typeface="Papyrus"/>
                <a:cs typeface="Papyrus"/>
              </a:rPr>
              <a:t> </a:t>
            </a:r>
            <a:r>
              <a:rPr lang="es-ES_tradnl" sz="2000" dirty="0" err="1">
                <a:solidFill>
                  <a:srgbClr val="000000"/>
                </a:solidFill>
                <a:latin typeface="Papyrus"/>
                <a:cs typeface="Papyrus"/>
              </a:rPr>
              <a:t>there</a:t>
            </a:r>
            <a:r>
              <a:rPr lang="es-ES_tradnl" sz="2000" dirty="0">
                <a:solidFill>
                  <a:srgbClr val="000000"/>
                </a:solidFill>
                <a:latin typeface="Papyrus"/>
                <a:cs typeface="Papyrus"/>
              </a:rPr>
              <a:t> </a:t>
            </a:r>
            <a:r>
              <a:rPr lang="es-ES_tradnl" sz="2000" dirty="0" err="1">
                <a:solidFill>
                  <a:srgbClr val="000000"/>
                </a:solidFill>
                <a:latin typeface="Papyrus"/>
                <a:cs typeface="Papyrus"/>
              </a:rPr>
              <a:t>was</a:t>
            </a:r>
            <a:r>
              <a:rPr lang="es-ES_tradnl" sz="2000" dirty="0">
                <a:solidFill>
                  <a:srgbClr val="000000"/>
                </a:solidFill>
                <a:latin typeface="Papyrus"/>
                <a:cs typeface="Papyrus"/>
              </a:rPr>
              <a:t> </a:t>
            </a:r>
            <a:r>
              <a:rPr lang="es-ES_tradnl" sz="2000" dirty="0" err="1">
                <a:solidFill>
                  <a:srgbClr val="000000"/>
                </a:solidFill>
                <a:latin typeface="Papyrus"/>
                <a:cs typeface="Papyrus"/>
              </a:rPr>
              <a:t>silence</a:t>
            </a:r>
            <a:r>
              <a:rPr lang="es-ES_tradnl" sz="2000" dirty="0">
                <a:solidFill>
                  <a:srgbClr val="000000"/>
                </a:solidFill>
                <a:latin typeface="Papyrus"/>
                <a:cs typeface="Papyrus"/>
              </a:rPr>
              <a:t> in </a:t>
            </a:r>
            <a:r>
              <a:rPr lang="es-ES_tradnl" sz="2000" dirty="0" err="1">
                <a:solidFill>
                  <a:srgbClr val="000000"/>
                </a:solidFill>
                <a:latin typeface="Papyrus"/>
                <a:cs typeface="Papyrus"/>
              </a:rPr>
              <a:t>heaven</a:t>
            </a:r>
            <a:r>
              <a:rPr lang="es-ES_tradnl" sz="2000" dirty="0">
                <a:solidFill>
                  <a:srgbClr val="000000"/>
                </a:solidFill>
                <a:latin typeface="Papyrus"/>
                <a:cs typeface="Papyrus"/>
              </a:rPr>
              <a:t> </a:t>
            </a:r>
          </a:p>
          <a:p>
            <a:r>
              <a:rPr lang="es-ES_tradnl" sz="2000" dirty="0">
                <a:solidFill>
                  <a:srgbClr val="000000"/>
                </a:solidFill>
                <a:latin typeface="Papyrus"/>
                <a:cs typeface="Papyrus"/>
              </a:rPr>
              <a:t>	 </a:t>
            </a:r>
            <a:r>
              <a:rPr lang="es-ES_tradnl" sz="2000" dirty="0" err="1">
                <a:solidFill>
                  <a:srgbClr val="000000"/>
                </a:solidFill>
                <a:latin typeface="Papyrus"/>
                <a:cs typeface="Papyrus"/>
              </a:rPr>
              <a:t>about</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space</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half</a:t>
            </a:r>
            <a:r>
              <a:rPr lang="es-ES_tradnl" sz="2000" dirty="0">
                <a:solidFill>
                  <a:srgbClr val="000000"/>
                </a:solidFill>
                <a:latin typeface="Papyrus"/>
                <a:cs typeface="Papyrus"/>
              </a:rPr>
              <a:t> </a:t>
            </a:r>
            <a:r>
              <a:rPr lang="es-ES_tradnl" sz="2000" dirty="0" err="1">
                <a:solidFill>
                  <a:srgbClr val="000000"/>
                </a:solidFill>
                <a:latin typeface="Papyrus"/>
                <a:cs typeface="Papyrus"/>
              </a:rPr>
              <a:t>an</a:t>
            </a:r>
            <a:r>
              <a:rPr lang="es-ES_tradnl" sz="2000" dirty="0">
                <a:solidFill>
                  <a:srgbClr val="000000"/>
                </a:solidFill>
                <a:latin typeface="Papyrus"/>
                <a:cs typeface="Papyrus"/>
              </a:rPr>
              <a:t> </a:t>
            </a:r>
            <a:r>
              <a:rPr lang="es-ES_tradnl" sz="2000" dirty="0" err="1">
                <a:solidFill>
                  <a:srgbClr val="000000"/>
                </a:solidFill>
                <a:latin typeface="Papyrus"/>
                <a:cs typeface="Papyrus"/>
              </a:rPr>
              <a:t>hour</a:t>
            </a:r>
            <a:r>
              <a:rPr lang="es-ES_tradnl" sz="2000" dirty="0">
                <a:solidFill>
                  <a:srgbClr val="000000"/>
                </a:solidFill>
                <a:latin typeface="Papyrus"/>
                <a:cs typeface="Papyrus"/>
              </a:rPr>
              <a:t>.”</a:t>
            </a:r>
          </a:p>
          <a:p>
            <a:endParaRPr lang="es-ES_tradnl" sz="2000" dirty="0">
              <a:solidFill>
                <a:srgbClr val="000000"/>
              </a:solidFill>
              <a:latin typeface="Papyrus"/>
              <a:cs typeface="Papyrus"/>
            </a:endParaRPr>
          </a:p>
          <a:p>
            <a:r>
              <a:rPr lang="es-ES_tradnl" sz="2000" b="1" dirty="0">
                <a:solidFill>
                  <a:srgbClr val="000000"/>
                </a:solidFill>
                <a:latin typeface="Papyrus"/>
                <a:cs typeface="Papyrus"/>
              </a:rPr>
              <a:t>2.</a:t>
            </a:r>
            <a:r>
              <a:rPr lang="es-ES_tradnl" sz="2000" dirty="0">
                <a:solidFill>
                  <a:srgbClr val="000000"/>
                </a:solidFill>
                <a:latin typeface="Papyrus"/>
                <a:cs typeface="Papyrus"/>
              </a:rPr>
              <a:t> I </a:t>
            </a:r>
            <a:r>
              <a:rPr lang="es-ES_tradnl" sz="2000" dirty="0" err="1">
                <a:solidFill>
                  <a:srgbClr val="000000"/>
                </a:solidFill>
                <a:latin typeface="Papyrus"/>
                <a:cs typeface="Papyrus"/>
              </a:rPr>
              <a:t>saw</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7 </a:t>
            </a:r>
            <a:r>
              <a:rPr lang="es-ES_tradnl" sz="2000" dirty="0" err="1">
                <a:solidFill>
                  <a:srgbClr val="000000"/>
                </a:solidFill>
                <a:latin typeface="Papyrus"/>
                <a:cs typeface="Papyrus"/>
              </a:rPr>
              <a:t>angels</a:t>
            </a:r>
            <a:r>
              <a:rPr lang="es-ES_tradnl" sz="2000" dirty="0">
                <a:solidFill>
                  <a:srgbClr val="000000"/>
                </a:solidFill>
                <a:latin typeface="Papyrus"/>
                <a:cs typeface="Papyrus"/>
              </a:rPr>
              <a:t> </a:t>
            </a:r>
            <a:r>
              <a:rPr lang="es-ES_tradnl" sz="2000" dirty="0" err="1">
                <a:solidFill>
                  <a:srgbClr val="000000"/>
                </a:solidFill>
                <a:latin typeface="Papyrus"/>
                <a:cs typeface="Papyrus"/>
              </a:rPr>
              <a:t>which</a:t>
            </a:r>
            <a:r>
              <a:rPr lang="es-ES_tradnl" sz="2000" dirty="0">
                <a:solidFill>
                  <a:srgbClr val="000000"/>
                </a:solidFill>
                <a:latin typeface="Papyrus"/>
                <a:cs typeface="Papyrus"/>
              </a:rPr>
              <a:t> </a:t>
            </a:r>
            <a:r>
              <a:rPr lang="es-ES_tradnl" sz="2000" dirty="0" err="1">
                <a:solidFill>
                  <a:srgbClr val="000000"/>
                </a:solidFill>
                <a:latin typeface="Papyrus"/>
                <a:cs typeface="Papyrus"/>
              </a:rPr>
              <a:t>stood</a:t>
            </a:r>
            <a:r>
              <a:rPr lang="es-ES_tradnl" sz="2000" dirty="0">
                <a:solidFill>
                  <a:srgbClr val="000000"/>
                </a:solidFill>
                <a:latin typeface="Papyrus"/>
                <a:cs typeface="Papyrus"/>
              </a:rPr>
              <a:t> </a:t>
            </a:r>
            <a:r>
              <a:rPr lang="es-ES_tradnl" sz="2000" dirty="0" err="1">
                <a:solidFill>
                  <a:srgbClr val="000000"/>
                </a:solidFill>
                <a:latin typeface="Papyrus"/>
                <a:cs typeface="Papyrus"/>
              </a:rPr>
              <a:t>before</a:t>
            </a:r>
            <a:r>
              <a:rPr lang="es-ES_tradnl" sz="2000" dirty="0">
                <a:solidFill>
                  <a:srgbClr val="000000"/>
                </a:solidFill>
                <a:latin typeface="Papyrus"/>
                <a:cs typeface="Papyrus"/>
              </a:rPr>
              <a:t> </a:t>
            </a:r>
            <a:r>
              <a:rPr lang="es-ES_tradnl" sz="2000" dirty="0" err="1">
                <a:solidFill>
                  <a:srgbClr val="000000"/>
                </a:solidFill>
                <a:latin typeface="Papyrus"/>
                <a:cs typeface="Papyrus"/>
              </a:rPr>
              <a:t>God</a:t>
            </a:r>
            <a:r>
              <a:rPr lang="es-ES_tradnl" sz="2000" dirty="0">
                <a:solidFill>
                  <a:srgbClr val="000000"/>
                </a:solidFill>
                <a:latin typeface="Papyrus"/>
                <a:cs typeface="Papyrus"/>
              </a:rPr>
              <a:t>,  </a:t>
            </a:r>
            <a:r>
              <a:rPr lang="es-ES_tradnl" sz="2000" dirty="0" err="1">
                <a:solidFill>
                  <a:srgbClr val="000000"/>
                </a:solidFill>
                <a:latin typeface="Papyrus"/>
                <a:cs typeface="Papyrus"/>
              </a:rPr>
              <a:t>to</a:t>
            </a:r>
            <a:r>
              <a:rPr lang="es-ES_tradnl" sz="2000" dirty="0">
                <a:solidFill>
                  <a:srgbClr val="000000"/>
                </a:solidFill>
                <a:latin typeface="Papyrus"/>
                <a:cs typeface="Papyrus"/>
              </a:rPr>
              <a:t> </a:t>
            </a:r>
            <a:r>
              <a:rPr lang="es-ES_tradnl" sz="2000" dirty="0" err="1">
                <a:solidFill>
                  <a:srgbClr val="000000"/>
                </a:solidFill>
                <a:latin typeface="Papyrus"/>
                <a:cs typeface="Papyrus"/>
              </a:rPr>
              <a:t>them</a:t>
            </a:r>
            <a:r>
              <a:rPr lang="es-ES_tradnl" sz="2000" dirty="0">
                <a:solidFill>
                  <a:srgbClr val="000000"/>
                </a:solidFill>
                <a:latin typeface="Papyrus"/>
                <a:cs typeface="Papyrus"/>
              </a:rPr>
              <a:t> </a:t>
            </a:r>
            <a:r>
              <a:rPr lang="es-ES_tradnl" sz="2000" dirty="0" err="1">
                <a:solidFill>
                  <a:srgbClr val="000000"/>
                </a:solidFill>
                <a:latin typeface="Papyrus"/>
                <a:cs typeface="Papyrus"/>
              </a:rPr>
              <a:t>were</a:t>
            </a:r>
            <a:r>
              <a:rPr lang="es-ES_tradnl" sz="2000" dirty="0">
                <a:solidFill>
                  <a:srgbClr val="000000"/>
                </a:solidFill>
                <a:latin typeface="Papyrus"/>
                <a:cs typeface="Papyrus"/>
              </a:rPr>
              <a:t> </a:t>
            </a:r>
            <a:r>
              <a:rPr lang="es-ES_tradnl" sz="2000" dirty="0" err="1">
                <a:solidFill>
                  <a:srgbClr val="000000"/>
                </a:solidFill>
                <a:latin typeface="Papyrus"/>
                <a:cs typeface="Papyrus"/>
              </a:rPr>
              <a:t>given</a:t>
            </a:r>
            <a:r>
              <a:rPr lang="es-ES_tradnl" sz="2000" dirty="0">
                <a:solidFill>
                  <a:srgbClr val="000000"/>
                </a:solidFill>
                <a:latin typeface="Papyrus"/>
                <a:cs typeface="Papyrus"/>
              </a:rPr>
              <a:t> 7 </a:t>
            </a:r>
            <a:r>
              <a:rPr lang="es-ES_tradnl" sz="2000" dirty="0" err="1">
                <a:solidFill>
                  <a:srgbClr val="000000"/>
                </a:solidFill>
                <a:latin typeface="Papyrus"/>
                <a:cs typeface="Papyrus"/>
              </a:rPr>
              <a:t>trumpets</a:t>
            </a:r>
            <a:r>
              <a:rPr lang="es-ES_tradnl" sz="2000" dirty="0">
                <a:solidFill>
                  <a:srgbClr val="000000"/>
                </a:solidFill>
                <a:latin typeface="Papyrus"/>
                <a:cs typeface="Papyrus"/>
              </a:rPr>
              <a:t>. </a:t>
            </a:r>
          </a:p>
          <a:p>
            <a:endParaRPr lang="es-ES_tradnl" sz="2000" dirty="0">
              <a:solidFill>
                <a:srgbClr val="000000"/>
              </a:solidFill>
              <a:latin typeface="Papyrus"/>
              <a:cs typeface="Papyrus"/>
            </a:endParaRPr>
          </a:p>
          <a:p>
            <a:r>
              <a:rPr lang="es-ES_tradnl" sz="2000" dirty="0">
                <a:solidFill>
                  <a:srgbClr val="000000"/>
                </a:solidFill>
                <a:latin typeface="Papyrus"/>
                <a:cs typeface="Papyrus"/>
              </a:rPr>
              <a:t>3. And </a:t>
            </a:r>
            <a:r>
              <a:rPr lang="es-ES_tradnl" sz="2000" dirty="0" err="1">
                <a:solidFill>
                  <a:srgbClr val="000000"/>
                </a:solidFill>
                <a:latin typeface="Papyrus"/>
                <a:cs typeface="Papyrus"/>
              </a:rPr>
              <a:t>another</a:t>
            </a:r>
            <a:r>
              <a:rPr lang="es-ES_tradnl" sz="2000" dirty="0">
                <a:solidFill>
                  <a:srgbClr val="000000"/>
                </a:solidFill>
                <a:latin typeface="Papyrus"/>
                <a:cs typeface="Papyrus"/>
              </a:rPr>
              <a:t> ángel </a:t>
            </a:r>
            <a:r>
              <a:rPr lang="es-ES_tradnl" sz="2000" dirty="0" err="1">
                <a:solidFill>
                  <a:srgbClr val="000000"/>
                </a:solidFill>
                <a:latin typeface="Papyrus"/>
                <a:cs typeface="Papyrus"/>
              </a:rPr>
              <a:t>came</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stood</a:t>
            </a:r>
            <a:r>
              <a:rPr lang="es-ES_tradnl" sz="2000" dirty="0">
                <a:solidFill>
                  <a:srgbClr val="000000"/>
                </a:solidFill>
                <a:latin typeface="Papyrus"/>
                <a:cs typeface="Papyrus"/>
              </a:rPr>
              <a:t>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altar, </a:t>
            </a:r>
            <a:r>
              <a:rPr lang="es-ES_tradnl" sz="2000" dirty="0" err="1">
                <a:solidFill>
                  <a:srgbClr val="000000"/>
                </a:solidFill>
                <a:latin typeface="Papyrus"/>
                <a:cs typeface="Papyrus"/>
              </a:rPr>
              <a:t>having</a:t>
            </a:r>
            <a:r>
              <a:rPr lang="es-ES_tradnl" sz="2000" dirty="0">
                <a:solidFill>
                  <a:srgbClr val="000000"/>
                </a:solidFill>
                <a:latin typeface="Papyrus"/>
                <a:cs typeface="Papyrus"/>
              </a:rPr>
              <a:t> a Golden </a:t>
            </a:r>
            <a:r>
              <a:rPr lang="es-ES_tradnl" sz="2000" dirty="0" err="1">
                <a:solidFill>
                  <a:srgbClr val="000000"/>
                </a:solidFill>
                <a:latin typeface="Papyrus"/>
                <a:cs typeface="Papyrus"/>
              </a:rPr>
              <a:t>censer</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there</a:t>
            </a:r>
            <a:r>
              <a:rPr lang="es-ES_tradnl" sz="2000" dirty="0">
                <a:solidFill>
                  <a:srgbClr val="000000"/>
                </a:solidFill>
                <a:latin typeface="Papyrus"/>
                <a:cs typeface="Papyrus"/>
              </a:rPr>
              <a:t> </a:t>
            </a:r>
            <a:r>
              <a:rPr lang="es-ES_tradnl" sz="2000" dirty="0" err="1">
                <a:solidFill>
                  <a:srgbClr val="000000"/>
                </a:solidFill>
                <a:latin typeface="Papyrus"/>
                <a:cs typeface="Papyrus"/>
              </a:rPr>
              <a:t>was</a:t>
            </a:r>
            <a:r>
              <a:rPr lang="es-ES_tradnl" sz="2000" dirty="0">
                <a:solidFill>
                  <a:srgbClr val="000000"/>
                </a:solidFill>
                <a:latin typeface="Papyrus"/>
                <a:cs typeface="Papyrus"/>
              </a:rPr>
              <a:t> </a:t>
            </a:r>
            <a:r>
              <a:rPr lang="es-ES_tradnl" sz="2000" dirty="0" err="1">
                <a:solidFill>
                  <a:srgbClr val="000000"/>
                </a:solidFill>
                <a:latin typeface="Papyrus"/>
                <a:cs typeface="Papyrus"/>
              </a:rPr>
              <a:t>given</a:t>
            </a:r>
            <a:r>
              <a:rPr lang="es-ES_tradnl" sz="2000" dirty="0">
                <a:solidFill>
                  <a:srgbClr val="000000"/>
                </a:solidFill>
                <a:latin typeface="Papyrus"/>
                <a:cs typeface="Papyrus"/>
              </a:rPr>
              <a:t> </a:t>
            </a:r>
            <a:r>
              <a:rPr lang="es-ES_tradnl" sz="2000" dirty="0" err="1">
                <a:solidFill>
                  <a:srgbClr val="000000"/>
                </a:solidFill>
                <a:latin typeface="Papyrus"/>
                <a:cs typeface="Papyrus"/>
              </a:rPr>
              <a:t>to</a:t>
            </a:r>
            <a:r>
              <a:rPr lang="es-ES_tradnl" sz="2000" dirty="0">
                <a:solidFill>
                  <a:srgbClr val="000000"/>
                </a:solidFill>
                <a:latin typeface="Papyrus"/>
                <a:cs typeface="Papyrus"/>
              </a:rPr>
              <a:t> </a:t>
            </a:r>
            <a:r>
              <a:rPr lang="es-ES_tradnl" sz="2000" dirty="0" err="1">
                <a:solidFill>
                  <a:srgbClr val="000000"/>
                </a:solidFill>
                <a:latin typeface="Papyrus"/>
                <a:cs typeface="Papyrus"/>
              </a:rPr>
              <a:t>him</a:t>
            </a:r>
            <a:r>
              <a:rPr lang="es-ES_tradnl" sz="2000" dirty="0">
                <a:solidFill>
                  <a:srgbClr val="000000"/>
                </a:solidFill>
                <a:latin typeface="Papyrus"/>
                <a:cs typeface="Papyrus"/>
              </a:rPr>
              <a:t> </a:t>
            </a:r>
            <a:r>
              <a:rPr lang="es-ES_tradnl" sz="2000" dirty="0" err="1">
                <a:solidFill>
                  <a:srgbClr val="000000"/>
                </a:solidFill>
                <a:latin typeface="Papyrus"/>
                <a:cs typeface="Papyrus"/>
              </a:rPr>
              <a:t>much</a:t>
            </a:r>
            <a:r>
              <a:rPr lang="es-ES_tradnl" sz="2000" dirty="0">
                <a:solidFill>
                  <a:srgbClr val="000000"/>
                </a:solidFill>
                <a:latin typeface="Papyrus"/>
                <a:cs typeface="Papyrus"/>
              </a:rPr>
              <a:t> </a:t>
            </a:r>
            <a:r>
              <a:rPr lang="es-ES_tradnl" sz="2000" dirty="0" err="1">
                <a:solidFill>
                  <a:srgbClr val="000000"/>
                </a:solidFill>
                <a:latin typeface="Papyrus"/>
                <a:cs typeface="Papyrus"/>
              </a:rPr>
              <a:t>incense</a:t>
            </a:r>
            <a:r>
              <a:rPr lang="es-ES_tradnl" sz="2000" dirty="0">
                <a:solidFill>
                  <a:srgbClr val="000000"/>
                </a:solidFill>
                <a:latin typeface="Papyrus"/>
                <a:cs typeface="Papyrus"/>
              </a:rPr>
              <a:t>, </a:t>
            </a:r>
            <a:r>
              <a:rPr lang="es-ES_tradnl" sz="2000" dirty="0" err="1">
                <a:solidFill>
                  <a:srgbClr val="000000"/>
                </a:solidFill>
                <a:latin typeface="Papyrus"/>
                <a:cs typeface="Papyrus"/>
              </a:rPr>
              <a:t>that</a:t>
            </a:r>
            <a:r>
              <a:rPr lang="es-ES_tradnl" sz="2000" dirty="0">
                <a:solidFill>
                  <a:srgbClr val="000000"/>
                </a:solidFill>
                <a:latin typeface="Papyrus"/>
                <a:cs typeface="Papyrus"/>
              </a:rPr>
              <a:t> he </a:t>
            </a:r>
            <a:r>
              <a:rPr lang="es-ES_tradnl" sz="2000" dirty="0" err="1">
                <a:solidFill>
                  <a:srgbClr val="000000"/>
                </a:solidFill>
                <a:latin typeface="Papyrus"/>
                <a:cs typeface="Papyrus"/>
              </a:rPr>
              <a:t>should</a:t>
            </a:r>
            <a:r>
              <a:rPr lang="es-ES_tradnl" sz="2000" dirty="0">
                <a:solidFill>
                  <a:srgbClr val="000000"/>
                </a:solidFill>
                <a:latin typeface="Papyrus"/>
                <a:cs typeface="Papyrus"/>
              </a:rPr>
              <a:t> </a:t>
            </a:r>
            <a:r>
              <a:rPr lang="es-ES_tradnl" sz="2000" dirty="0" err="1">
                <a:solidFill>
                  <a:srgbClr val="000000"/>
                </a:solidFill>
                <a:latin typeface="Papyrus"/>
                <a:cs typeface="Papyrus"/>
              </a:rPr>
              <a:t>offer</a:t>
            </a:r>
            <a:r>
              <a:rPr lang="es-ES_tradnl" sz="2000" dirty="0">
                <a:solidFill>
                  <a:srgbClr val="000000"/>
                </a:solidFill>
                <a:latin typeface="Papyrus"/>
                <a:cs typeface="Papyrus"/>
              </a:rPr>
              <a:t> </a:t>
            </a:r>
            <a:r>
              <a:rPr lang="es-ES_tradnl" sz="2000" dirty="0" err="1">
                <a:solidFill>
                  <a:srgbClr val="000000"/>
                </a:solidFill>
                <a:latin typeface="Papyrus"/>
                <a:cs typeface="Papyrus"/>
              </a:rPr>
              <a:t>it</a:t>
            </a:r>
            <a:r>
              <a:rPr lang="es-ES_tradnl" sz="2000" dirty="0">
                <a:solidFill>
                  <a:srgbClr val="000000"/>
                </a:solidFill>
                <a:latin typeface="Papyrus"/>
                <a:cs typeface="Papyrus"/>
              </a:rPr>
              <a:t> </a:t>
            </a:r>
            <a:r>
              <a:rPr lang="es-ES_tradnl" sz="2000" dirty="0" err="1">
                <a:solidFill>
                  <a:srgbClr val="000000"/>
                </a:solidFill>
                <a:latin typeface="Papyrus"/>
                <a:cs typeface="Papyrus"/>
              </a:rPr>
              <a:t>with</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prayers</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all</a:t>
            </a:r>
            <a:r>
              <a:rPr lang="es-ES_tradnl" sz="2000" dirty="0">
                <a:solidFill>
                  <a:srgbClr val="000000"/>
                </a:solidFill>
                <a:latin typeface="Papyrus"/>
                <a:cs typeface="Papyrus"/>
              </a:rPr>
              <a:t> </a:t>
            </a:r>
            <a:r>
              <a:rPr lang="es-ES_tradnl" sz="2000" dirty="0" err="1">
                <a:solidFill>
                  <a:srgbClr val="000000"/>
                </a:solidFill>
                <a:latin typeface="Papyrus"/>
                <a:cs typeface="Papyrus"/>
              </a:rPr>
              <a:t>saints</a:t>
            </a:r>
            <a:r>
              <a:rPr lang="es-ES_tradnl" sz="2000" dirty="0">
                <a:solidFill>
                  <a:srgbClr val="000000"/>
                </a:solidFill>
                <a:latin typeface="Papyrus"/>
                <a:cs typeface="Papyrus"/>
              </a:rPr>
              <a:t> </a:t>
            </a:r>
            <a:r>
              <a:rPr lang="es-ES_tradnl" sz="2000" dirty="0" err="1">
                <a:solidFill>
                  <a:srgbClr val="000000"/>
                </a:solidFill>
                <a:latin typeface="Papyrus"/>
                <a:cs typeface="Papyrus"/>
              </a:rPr>
              <a:t>upon</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Golden Altar </a:t>
            </a:r>
            <a:r>
              <a:rPr lang="es-ES_tradnl" sz="2000" dirty="0" err="1">
                <a:solidFill>
                  <a:srgbClr val="000000"/>
                </a:solidFill>
                <a:latin typeface="Papyrus"/>
                <a:cs typeface="Papyrus"/>
              </a:rPr>
              <a:t>which</a:t>
            </a:r>
            <a:r>
              <a:rPr lang="es-ES_tradnl" sz="2000" dirty="0">
                <a:solidFill>
                  <a:srgbClr val="000000"/>
                </a:solidFill>
                <a:latin typeface="Papyrus"/>
                <a:cs typeface="Papyrus"/>
              </a:rPr>
              <a:t> </a:t>
            </a:r>
            <a:r>
              <a:rPr lang="es-ES_tradnl" sz="2000" dirty="0" err="1">
                <a:solidFill>
                  <a:srgbClr val="000000"/>
                </a:solidFill>
                <a:latin typeface="Papyrus"/>
                <a:cs typeface="Papyrus"/>
              </a:rPr>
              <a:t>is</a:t>
            </a:r>
            <a:r>
              <a:rPr lang="es-ES_tradnl" sz="2000" dirty="0">
                <a:solidFill>
                  <a:srgbClr val="000000"/>
                </a:solidFill>
                <a:latin typeface="Papyrus"/>
                <a:cs typeface="Papyrus"/>
              </a:rPr>
              <a:t> </a:t>
            </a:r>
            <a:r>
              <a:rPr lang="es-ES_tradnl" sz="2000" dirty="0" err="1">
                <a:solidFill>
                  <a:srgbClr val="000000"/>
                </a:solidFill>
                <a:latin typeface="Papyrus"/>
                <a:cs typeface="Papyrus"/>
              </a:rPr>
              <a:t>before</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throne</a:t>
            </a:r>
            <a:r>
              <a:rPr lang="es-ES_tradnl" sz="2000" dirty="0">
                <a:solidFill>
                  <a:srgbClr val="000000"/>
                </a:solidFill>
                <a:latin typeface="Papyrus"/>
                <a:cs typeface="Papyrus"/>
              </a:rPr>
              <a:t>. </a:t>
            </a:r>
          </a:p>
          <a:p>
            <a:endParaRPr lang="es-ES_tradnl" sz="2000" dirty="0">
              <a:solidFill>
                <a:srgbClr val="000000"/>
              </a:solidFill>
              <a:latin typeface="Papyrus"/>
              <a:cs typeface="Papyrus"/>
            </a:endParaRPr>
          </a:p>
          <a:p>
            <a:r>
              <a:rPr lang="es-ES_tradnl" sz="2000" dirty="0">
                <a:solidFill>
                  <a:srgbClr val="000000"/>
                </a:solidFill>
                <a:latin typeface="Papyrus"/>
                <a:cs typeface="Papyrus"/>
              </a:rPr>
              <a:t>4. And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smoke</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incense</a:t>
            </a:r>
            <a:r>
              <a:rPr lang="es-ES_tradnl" sz="2000" dirty="0">
                <a:solidFill>
                  <a:srgbClr val="000000"/>
                </a:solidFill>
                <a:latin typeface="Papyrus"/>
                <a:cs typeface="Papyrus"/>
              </a:rPr>
              <a:t> </a:t>
            </a:r>
            <a:r>
              <a:rPr lang="es-ES_tradnl" sz="2000" dirty="0" err="1">
                <a:solidFill>
                  <a:srgbClr val="000000"/>
                </a:solidFill>
                <a:latin typeface="Papyrus"/>
                <a:cs typeface="Papyrus"/>
              </a:rPr>
              <a:t>which</a:t>
            </a:r>
            <a:r>
              <a:rPr lang="es-ES_tradnl" sz="2000" dirty="0">
                <a:solidFill>
                  <a:srgbClr val="000000"/>
                </a:solidFill>
                <a:latin typeface="Papyrus"/>
                <a:cs typeface="Papyrus"/>
              </a:rPr>
              <a:t> </a:t>
            </a:r>
            <a:r>
              <a:rPr lang="es-ES_tradnl" sz="2000" dirty="0" err="1">
                <a:solidFill>
                  <a:srgbClr val="000000"/>
                </a:solidFill>
                <a:latin typeface="Papyrus"/>
                <a:cs typeface="Papyrus"/>
              </a:rPr>
              <a:t>came</a:t>
            </a:r>
            <a:r>
              <a:rPr lang="es-ES_tradnl" sz="2000" dirty="0">
                <a:solidFill>
                  <a:srgbClr val="000000"/>
                </a:solidFill>
                <a:latin typeface="Papyrus"/>
                <a:cs typeface="Papyrus"/>
              </a:rPr>
              <a:t> </a:t>
            </a:r>
            <a:r>
              <a:rPr lang="es-ES_tradnl" sz="2000" dirty="0" err="1">
                <a:solidFill>
                  <a:srgbClr val="000000"/>
                </a:solidFill>
                <a:latin typeface="Papyrus"/>
                <a:cs typeface="Papyrus"/>
              </a:rPr>
              <a:t>with</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prayers</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saints</a:t>
            </a:r>
            <a:r>
              <a:rPr lang="es-ES_tradnl" sz="2000" dirty="0">
                <a:solidFill>
                  <a:srgbClr val="000000"/>
                </a:solidFill>
                <a:latin typeface="Papyrus"/>
                <a:cs typeface="Papyrus"/>
              </a:rPr>
              <a:t>, 	ascended up </a:t>
            </a:r>
            <a:r>
              <a:rPr lang="es-ES_tradnl" sz="2000" dirty="0" err="1">
                <a:solidFill>
                  <a:srgbClr val="000000"/>
                </a:solidFill>
                <a:latin typeface="Papyrus"/>
                <a:cs typeface="Papyrus"/>
              </a:rPr>
              <a:t>before</a:t>
            </a:r>
            <a:r>
              <a:rPr lang="es-ES_tradnl" sz="2000" dirty="0">
                <a:solidFill>
                  <a:srgbClr val="000000"/>
                </a:solidFill>
                <a:latin typeface="Papyrus"/>
                <a:cs typeface="Papyrus"/>
              </a:rPr>
              <a:t> </a:t>
            </a:r>
            <a:r>
              <a:rPr lang="es-ES_tradnl" sz="2000" dirty="0" err="1">
                <a:solidFill>
                  <a:srgbClr val="000000"/>
                </a:solidFill>
                <a:latin typeface="Papyrus"/>
                <a:cs typeface="Papyrus"/>
              </a:rPr>
              <a:t>God</a:t>
            </a:r>
            <a:r>
              <a:rPr lang="es-ES_tradnl" sz="2000" dirty="0">
                <a:solidFill>
                  <a:srgbClr val="000000"/>
                </a:solidFill>
                <a:latin typeface="Papyrus"/>
                <a:cs typeface="Papyrus"/>
              </a:rPr>
              <a:t> </a:t>
            </a:r>
            <a:r>
              <a:rPr lang="es-ES_tradnl" sz="2000" dirty="0" err="1">
                <a:solidFill>
                  <a:srgbClr val="000000"/>
                </a:solidFill>
                <a:latin typeface="Papyrus"/>
                <a:cs typeface="Papyrus"/>
              </a:rPr>
              <a:t>out</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ángel’s</a:t>
            </a:r>
            <a:r>
              <a:rPr lang="es-ES_tradnl" sz="2000" dirty="0">
                <a:solidFill>
                  <a:srgbClr val="000000"/>
                </a:solidFill>
                <a:latin typeface="Papyrus"/>
                <a:cs typeface="Papyrus"/>
              </a:rPr>
              <a:t> </a:t>
            </a:r>
            <a:r>
              <a:rPr lang="es-ES_tradnl" sz="2000" dirty="0" err="1">
                <a:solidFill>
                  <a:srgbClr val="000000"/>
                </a:solidFill>
                <a:latin typeface="Papyrus"/>
                <a:cs typeface="Papyrus"/>
              </a:rPr>
              <a:t>hand</a:t>
            </a:r>
            <a:r>
              <a:rPr lang="es-ES_tradnl" sz="2000" dirty="0">
                <a:solidFill>
                  <a:srgbClr val="000000"/>
                </a:solidFill>
                <a:latin typeface="Papyrus"/>
                <a:cs typeface="Papyrus"/>
              </a:rPr>
              <a:t>.</a:t>
            </a:r>
          </a:p>
          <a:p>
            <a:endParaRPr lang="es-ES_tradnl" sz="2000" dirty="0">
              <a:solidFill>
                <a:srgbClr val="000000"/>
              </a:solidFill>
              <a:latin typeface="Papyrus"/>
              <a:cs typeface="Papyrus"/>
            </a:endParaRPr>
          </a:p>
          <a:p>
            <a:r>
              <a:rPr lang="es-ES_tradnl" sz="2000" dirty="0">
                <a:solidFill>
                  <a:srgbClr val="000000"/>
                </a:solidFill>
                <a:latin typeface="Papyrus"/>
                <a:cs typeface="Papyrus"/>
              </a:rPr>
              <a:t>5. And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ángel </a:t>
            </a:r>
            <a:r>
              <a:rPr lang="es-ES_tradnl" sz="2000" dirty="0" err="1">
                <a:solidFill>
                  <a:srgbClr val="000000"/>
                </a:solidFill>
                <a:latin typeface="Papyrus"/>
                <a:cs typeface="Papyrus"/>
              </a:rPr>
              <a:t>took</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censer</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filled</a:t>
            </a:r>
            <a:r>
              <a:rPr lang="es-ES_tradnl" sz="2000" dirty="0">
                <a:solidFill>
                  <a:srgbClr val="000000"/>
                </a:solidFill>
                <a:latin typeface="Papyrus"/>
                <a:cs typeface="Papyrus"/>
              </a:rPr>
              <a:t> </a:t>
            </a:r>
            <a:r>
              <a:rPr lang="es-ES_tradnl" sz="2000" dirty="0" err="1">
                <a:solidFill>
                  <a:srgbClr val="000000"/>
                </a:solidFill>
                <a:latin typeface="Papyrus"/>
                <a:cs typeface="Papyrus"/>
              </a:rPr>
              <a:t>it</a:t>
            </a:r>
            <a:r>
              <a:rPr lang="es-ES_tradnl" sz="2000" dirty="0">
                <a:solidFill>
                  <a:srgbClr val="000000"/>
                </a:solidFill>
                <a:latin typeface="Papyrus"/>
                <a:cs typeface="Papyrus"/>
              </a:rPr>
              <a:t> </a:t>
            </a:r>
            <a:r>
              <a:rPr lang="es-ES_tradnl" sz="2000" dirty="0" err="1">
                <a:solidFill>
                  <a:srgbClr val="000000"/>
                </a:solidFill>
                <a:latin typeface="Papyrus"/>
                <a:cs typeface="Papyrus"/>
              </a:rPr>
              <a:t>with</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fire</a:t>
            </a:r>
            <a:r>
              <a:rPr lang="es-ES_tradnl" sz="2000" dirty="0">
                <a:solidFill>
                  <a:srgbClr val="000000"/>
                </a:solidFill>
                <a:latin typeface="Papyrus"/>
                <a:cs typeface="Papyrus"/>
              </a:rPr>
              <a:t> </a:t>
            </a:r>
            <a:r>
              <a:rPr lang="es-ES_tradnl" sz="2000" dirty="0" err="1">
                <a:solidFill>
                  <a:srgbClr val="000000"/>
                </a:solidFill>
                <a:latin typeface="Papyrus"/>
                <a:cs typeface="Papyrus"/>
              </a:rPr>
              <a:t>of</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altar              	and </a:t>
            </a:r>
            <a:r>
              <a:rPr lang="es-ES_tradnl" sz="2000" dirty="0" err="1">
                <a:solidFill>
                  <a:srgbClr val="000000"/>
                </a:solidFill>
                <a:latin typeface="Papyrus"/>
                <a:cs typeface="Papyrus"/>
              </a:rPr>
              <a:t>cast</a:t>
            </a:r>
            <a:r>
              <a:rPr lang="es-ES_tradnl" sz="2000" dirty="0">
                <a:solidFill>
                  <a:srgbClr val="000000"/>
                </a:solidFill>
                <a:latin typeface="Papyrus"/>
                <a:cs typeface="Papyrus"/>
              </a:rPr>
              <a:t> </a:t>
            </a:r>
            <a:r>
              <a:rPr lang="es-ES_tradnl" sz="2000" dirty="0" err="1">
                <a:solidFill>
                  <a:srgbClr val="000000"/>
                </a:solidFill>
                <a:latin typeface="Papyrus"/>
                <a:cs typeface="Papyrus"/>
              </a:rPr>
              <a:t>it</a:t>
            </a:r>
            <a:r>
              <a:rPr lang="es-ES_tradnl" sz="2000" dirty="0">
                <a:solidFill>
                  <a:srgbClr val="000000"/>
                </a:solidFill>
                <a:latin typeface="Papyrus"/>
                <a:cs typeface="Papyrus"/>
              </a:rPr>
              <a:t> </a:t>
            </a:r>
            <a:r>
              <a:rPr lang="es-ES_tradnl" sz="2000" dirty="0" err="1">
                <a:solidFill>
                  <a:srgbClr val="000000"/>
                </a:solidFill>
                <a:latin typeface="Papyrus"/>
                <a:cs typeface="Papyrus"/>
              </a:rPr>
              <a:t>into</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earth</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there</a:t>
            </a:r>
            <a:r>
              <a:rPr lang="es-ES_tradnl" sz="2000" dirty="0">
                <a:solidFill>
                  <a:srgbClr val="000000"/>
                </a:solidFill>
                <a:latin typeface="Papyrus"/>
                <a:cs typeface="Papyrus"/>
              </a:rPr>
              <a:t> </a:t>
            </a:r>
            <a:r>
              <a:rPr lang="es-ES_tradnl" sz="2000" dirty="0" err="1">
                <a:solidFill>
                  <a:srgbClr val="000000"/>
                </a:solidFill>
                <a:latin typeface="Papyrus"/>
                <a:cs typeface="Papyrus"/>
              </a:rPr>
              <a:t>were</a:t>
            </a:r>
            <a:r>
              <a:rPr lang="es-ES_tradnl" sz="2000" dirty="0">
                <a:solidFill>
                  <a:srgbClr val="000000"/>
                </a:solidFill>
                <a:latin typeface="Papyrus"/>
                <a:cs typeface="Papyrus"/>
              </a:rPr>
              <a:t>  </a:t>
            </a:r>
            <a:r>
              <a:rPr lang="es-ES_tradnl" sz="2000" dirty="0" err="1">
                <a:solidFill>
                  <a:srgbClr val="000000"/>
                </a:solidFill>
                <a:latin typeface="Papyrus"/>
                <a:cs typeface="Papyrus"/>
              </a:rPr>
              <a:t>voices</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thunderings</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lightnings</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an</a:t>
            </a:r>
            <a:r>
              <a:rPr lang="es-ES_tradnl" sz="2000" dirty="0">
                <a:solidFill>
                  <a:srgbClr val="000000"/>
                </a:solidFill>
                <a:latin typeface="Papyrus"/>
                <a:cs typeface="Papyrus"/>
              </a:rPr>
              <a:t> </a:t>
            </a:r>
            <a:r>
              <a:rPr lang="es-ES_tradnl" sz="2000" dirty="0" err="1">
                <a:solidFill>
                  <a:srgbClr val="000000"/>
                </a:solidFill>
                <a:latin typeface="Papyrus"/>
                <a:cs typeface="Papyrus"/>
              </a:rPr>
              <a:t>earthquake</a:t>
            </a:r>
            <a:r>
              <a:rPr lang="es-ES_tradnl" sz="2000" dirty="0">
                <a:solidFill>
                  <a:srgbClr val="000000"/>
                </a:solidFill>
                <a:latin typeface="Papyrus"/>
                <a:cs typeface="Papyrus"/>
              </a:rPr>
              <a:t>. </a:t>
            </a:r>
            <a:endParaRPr lang="es-ES_tradnl" sz="2000" dirty="0">
              <a:solidFill>
                <a:srgbClr val="FF0000"/>
              </a:solidFill>
              <a:latin typeface="Papyrus"/>
              <a:cs typeface="Papyrus"/>
            </a:endParaRPr>
          </a:p>
        </p:txBody>
      </p:sp>
    </p:spTree>
    <p:extLst>
      <p:ext uri="{BB962C8B-B14F-4D97-AF65-F5344CB8AC3E}">
        <p14:creationId xmlns:p14="http://schemas.microsoft.com/office/powerpoint/2010/main" val="88127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71"/>
            <a:ext cx="9278503" cy="68467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6497" name="Rectangle 2"/>
          <p:cNvSpPr>
            <a:spLocks noGrp="1" noChangeArrowheads="1"/>
          </p:cNvSpPr>
          <p:nvPr>
            <p:ph type="title"/>
          </p:nvPr>
        </p:nvSpPr>
        <p:spPr/>
        <p:txBody>
          <a:bodyPr/>
          <a:lstStyle/>
          <a:p>
            <a:pPr eaLnBrk="1" hangingPunct="1"/>
            <a:endParaRPr lang="es-ES_tradnl">
              <a:latin typeface="Arial" charset="0"/>
              <a:ea typeface="ＭＳ Ｐゴシック" charset="0"/>
              <a:cs typeface="ＭＳ Ｐゴシック" charset="0"/>
            </a:endParaRPr>
          </a:p>
        </p:txBody>
      </p:sp>
      <p:sp>
        <p:nvSpPr>
          <p:cNvPr id="106498" name="Rectangle 3"/>
          <p:cNvSpPr>
            <a:spLocks noGrp="1" noChangeArrowheads="1"/>
          </p:cNvSpPr>
          <p:nvPr>
            <p:ph type="body" idx="1"/>
          </p:nvPr>
        </p:nvSpPr>
        <p:spPr/>
        <p:txBody>
          <a:bodyPr/>
          <a:lstStyle/>
          <a:p>
            <a:pPr eaLnBrk="1" hangingPunct="1"/>
            <a:endParaRPr lang="es-ES_tradnl">
              <a:latin typeface="Arial" charset="0"/>
              <a:ea typeface="ＭＳ Ｐゴシック" charset="0"/>
              <a:cs typeface="ＭＳ Ｐゴシック" charset="0"/>
            </a:endParaRPr>
          </a:p>
        </p:txBody>
      </p:sp>
      <p:pic>
        <p:nvPicPr>
          <p:cNvPr id="106499" name="Picture 4" descr="blood_ark"/>
          <p:cNvPicPr>
            <a:picLocks noChangeAspect="1" noChangeArrowheads="1"/>
          </p:cNvPicPr>
          <p:nvPr/>
        </p:nvPicPr>
        <p:blipFill rotWithShape="1">
          <a:blip r:embed="rId3">
            <a:extLst>
              <a:ext uri="{28A0092B-C50C-407E-A947-70E740481C1C}">
                <a14:useLocalDpi xmlns:a14="http://schemas.microsoft.com/office/drawing/2010/main" val="0"/>
              </a:ext>
            </a:extLst>
          </a:blip>
          <a:srcRect b="3491"/>
          <a:stretch/>
        </p:blipFill>
        <p:spPr bwMode="auto">
          <a:xfrm>
            <a:off x="457200" y="176293"/>
            <a:ext cx="8135502" cy="5685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39685" y="6027003"/>
            <a:ext cx="8821303" cy="830997"/>
          </a:xfrm>
          <a:prstGeom prst="rect">
            <a:avLst/>
          </a:prstGeom>
          <a:noFill/>
        </p:spPr>
        <p:txBody>
          <a:bodyPr wrap="square" rtlCol="0">
            <a:spAutoFit/>
          </a:bodyPr>
          <a:lstStyle/>
          <a:p>
            <a:r>
              <a:rPr lang="es-ES_tradnl" dirty="0"/>
              <a:t>“</a:t>
            </a:r>
            <a:r>
              <a:rPr lang="es-ES_tradnl" sz="2400" dirty="0">
                <a:latin typeface="Papyrus Condensed"/>
                <a:cs typeface="Papyrus Condensed"/>
              </a:rPr>
              <a:t>And he </a:t>
            </a:r>
            <a:r>
              <a:rPr lang="es-ES_tradnl" sz="2400" dirty="0" err="1">
                <a:latin typeface="Papyrus Condensed"/>
                <a:cs typeface="Papyrus Condensed"/>
              </a:rPr>
              <a:t>shall</a:t>
            </a:r>
            <a:r>
              <a:rPr lang="es-ES_tradnl" sz="2400" dirty="0">
                <a:latin typeface="Papyrus Condensed"/>
                <a:cs typeface="Papyrus Condensed"/>
              </a:rPr>
              <a:t> </a:t>
            </a:r>
            <a:r>
              <a:rPr lang="es-ES_tradnl" sz="2400" dirty="0" err="1">
                <a:latin typeface="Papyrus Condensed"/>
                <a:cs typeface="Papyrus Condensed"/>
              </a:rPr>
              <a:t>take</a:t>
            </a:r>
            <a:r>
              <a:rPr lang="es-ES_tradnl" sz="2400" dirty="0">
                <a:latin typeface="Papyrus Condensed"/>
                <a:cs typeface="Papyrus Condensed"/>
              </a:rPr>
              <a:t> </a:t>
            </a:r>
            <a:r>
              <a:rPr lang="es-ES_tradnl" sz="2400" dirty="0" err="1">
                <a:latin typeface="Papyrus Condensed"/>
                <a:cs typeface="Papyrus Condensed"/>
              </a:rPr>
              <a:t>the</a:t>
            </a:r>
            <a:r>
              <a:rPr lang="es-ES_tradnl" sz="2400" dirty="0">
                <a:latin typeface="Papyrus Condensed"/>
                <a:cs typeface="Papyrus Condensed"/>
              </a:rPr>
              <a:t> </a:t>
            </a:r>
            <a:r>
              <a:rPr lang="es-ES_tradnl" sz="2400" dirty="0" err="1">
                <a:latin typeface="Papyrus Condensed"/>
                <a:cs typeface="Papyrus Condensed"/>
              </a:rPr>
              <a:t>blood</a:t>
            </a:r>
            <a:r>
              <a:rPr lang="es-ES_tradnl" sz="2400" dirty="0">
                <a:latin typeface="Papyrus Condensed"/>
                <a:cs typeface="Papyrus Condensed"/>
              </a:rPr>
              <a:t> of </a:t>
            </a:r>
            <a:r>
              <a:rPr lang="es-ES_tradnl" sz="2400" dirty="0" err="1">
                <a:latin typeface="Papyrus Condensed"/>
                <a:cs typeface="Papyrus Condensed"/>
              </a:rPr>
              <a:t>the</a:t>
            </a:r>
            <a:r>
              <a:rPr lang="es-ES_tradnl" sz="2400" dirty="0">
                <a:latin typeface="Papyrus Condensed"/>
                <a:cs typeface="Papyrus Condensed"/>
              </a:rPr>
              <a:t> </a:t>
            </a:r>
            <a:r>
              <a:rPr lang="es-ES_tradnl" sz="2400" dirty="0" err="1">
                <a:latin typeface="Papyrus Condensed"/>
                <a:cs typeface="Papyrus Condensed"/>
              </a:rPr>
              <a:t>sacrifice</a:t>
            </a:r>
            <a:r>
              <a:rPr lang="es-ES_tradnl" sz="2400" dirty="0">
                <a:latin typeface="Papyrus Condensed"/>
                <a:cs typeface="Papyrus Condensed"/>
              </a:rPr>
              <a:t> and </a:t>
            </a:r>
            <a:r>
              <a:rPr lang="es-ES_tradnl" sz="2400" dirty="0" err="1">
                <a:latin typeface="Papyrus Condensed"/>
                <a:cs typeface="Papyrus Condensed"/>
              </a:rPr>
              <a:t>sprinkle</a:t>
            </a:r>
            <a:r>
              <a:rPr lang="es-ES_tradnl" sz="2400" dirty="0">
                <a:latin typeface="Papyrus Condensed"/>
                <a:cs typeface="Papyrus Condensed"/>
              </a:rPr>
              <a:t> </a:t>
            </a:r>
            <a:r>
              <a:rPr lang="es-ES_tradnl" sz="2400" dirty="0" err="1">
                <a:latin typeface="Papyrus Condensed"/>
                <a:cs typeface="Papyrus Condensed"/>
              </a:rPr>
              <a:t>it</a:t>
            </a:r>
            <a:r>
              <a:rPr lang="es-ES_tradnl" sz="2400" dirty="0">
                <a:latin typeface="Papyrus Condensed"/>
                <a:cs typeface="Papyrus Condensed"/>
              </a:rPr>
              <a:t> </a:t>
            </a:r>
            <a:r>
              <a:rPr lang="es-ES_tradnl" sz="2400" dirty="0" err="1">
                <a:latin typeface="Papyrus Condensed"/>
                <a:cs typeface="Papyrus Condensed"/>
              </a:rPr>
              <a:t>with</a:t>
            </a:r>
            <a:r>
              <a:rPr lang="es-ES_tradnl" sz="2400" dirty="0">
                <a:latin typeface="Papyrus Condensed"/>
                <a:cs typeface="Papyrus Condensed"/>
              </a:rPr>
              <a:t> </a:t>
            </a:r>
            <a:r>
              <a:rPr lang="es-ES_tradnl" sz="2400" dirty="0" err="1">
                <a:latin typeface="Papyrus Condensed"/>
                <a:cs typeface="Papyrus Condensed"/>
              </a:rPr>
              <a:t>his</a:t>
            </a:r>
            <a:r>
              <a:rPr lang="es-ES_tradnl" sz="2400" dirty="0">
                <a:latin typeface="Papyrus Condensed"/>
                <a:cs typeface="Papyrus Condensed"/>
              </a:rPr>
              <a:t> </a:t>
            </a:r>
            <a:r>
              <a:rPr lang="es-ES_tradnl" sz="2400" dirty="0" err="1">
                <a:latin typeface="Papyrus Condensed"/>
                <a:cs typeface="Papyrus Condensed"/>
              </a:rPr>
              <a:t>finger</a:t>
            </a:r>
            <a:r>
              <a:rPr lang="es-ES_tradnl" sz="2400" dirty="0">
                <a:latin typeface="Papyrus Condensed"/>
                <a:cs typeface="Papyrus Condensed"/>
              </a:rPr>
              <a:t> </a:t>
            </a:r>
            <a:r>
              <a:rPr lang="es-ES_tradnl" sz="2400" dirty="0" err="1">
                <a:latin typeface="Papyrus Condensed"/>
                <a:cs typeface="Papyrus Condensed"/>
              </a:rPr>
              <a:t>upon</a:t>
            </a:r>
            <a:r>
              <a:rPr lang="es-ES_tradnl" sz="2400" dirty="0">
                <a:latin typeface="Papyrus Condensed"/>
                <a:cs typeface="Papyrus Condensed"/>
              </a:rPr>
              <a:t> </a:t>
            </a:r>
            <a:r>
              <a:rPr lang="es-ES_tradnl" sz="2400" dirty="0" err="1">
                <a:latin typeface="Papyrus Condensed"/>
                <a:cs typeface="Papyrus Condensed"/>
              </a:rPr>
              <a:t>the</a:t>
            </a:r>
            <a:r>
              <a:rPr lang="es-ES_tradnl" sz="2400" dirty="0">
                <a:latin typeface="Papyrus Condensed"/>
                <a:cs typeface="Papyrus Condensed"/>
              </a:rPr>
              <a:t> </a:t>
            </a:r>
            <a:r>
              <a:rPr lang="es-ES_tradnl" sz="2400" dirty="0" err="1">
                <a:latin typeface="Papyrus Condensed"/>
                <a:cs typeface="Papyrus Condensed"/>
              </a:rPr>
              <a:t>Mercy</a:t>
            </a:r>
            <a:r>
              <a:rPr lang="es-ES_tradnl" sz="2400" dirty="0">
                <a:latin typeface="Papyrus Condensed"/>
                <a:cs typeface="Papyrus Condensed"/>
              </a:rPr>
              <a:t> </a:t>
            </a:r>
            <a:r>
              <a:rPr lang="es-ES_tradnl" sz="2400" dirty="0" err="1">
                <a:latin typeface="Papyrus Condensed"/>
                <a:cs typeface="Papyrus Condensed"/>
              </a:rPr>
              <a:t>Seat</a:t>
            </a:r>
            <a:r>
              <a:rPr lang="es-ES_tradnl" sz="2400" dirty="0">
                <a:latin typeface="Papyrus Condensed"/>
                <a:cs typeface="Papyrus Condensed"/>
              </a:rPr>
              <a:t> </a:t>
            </a:r>
            <a:r>
              <a:rPr lang="es-ES_tradnl" sz="2400" dirty="0" err="1">
                <a:latin typeface="Papyrus Condensed"/>
                <a:cs typeface="Papyrus Condensed"/>
              </a:rPr>
              <a:t>eastward</a:t>
            </a:r>
            <a:r>
              <a:rPr lang="es-ES_tradnl" sz="2400" dirty="0">
                <a:latin typeface="Papyrus Condensed"/>
                <a:cs typeface="Papyrus Condensed"/>
              </a:rPr>
              <a:t>; and </a:t>
            </a:r>
            <a:r>
              <a:rPr lang="es-ES_tradnl" sz="2400" dirty="0" err="1">
                <a:latin typeface="Papyrus Condensed"/>
                <a:cs typeface="Papyrus Condensed"/>
              </a:rPr>
              <a:t>before</a:t>
            </a:r>
            <a:r>
              <a:rPr lang="es-ES_tradnl" sz="2400" dirty="0">
                <a:latin typeface="Papyrus Condensed"/>
                <a:cs typeface="Papyrus Condensed"/>
              </a:rPr>
              <a:t> </a:t>
            </a:r>
            <a:r>
              <a:rPr lang="es-ES_tradnl" sz="2400" dirty="0" err="1">
                <a:latin typeface="Papyrus Condensed"/>
                <a:cs typeface="Papyrus Condensed"/>
              </a:rPr>
              <a:t>the</a:t>
            </a:r>
            <a:r>
              <a:rPr lang="es-ES_tradnl" sz="2400" dirty="0">
                <a:latin typeface="Papyrus Condensed"/>
                <a:cs typeface="Papyrus Condensed"/>
              </a:rPr>
              <a:t> </a:t>
            </a:r>
            <a:r>
              <a:rPr lang="es-ES_tradnl" sz="2400" dirty="0" err="1">
                <a:latin typeface="Papyrus Condensed"/>
                <a:cs typeface="Papyrus Condensed"/>
              </a:rPr>
              <a:t>Mercy</a:t>
            </a:r>
            <a:r>
              <a:rPr lang="es-ES_tradnl" sz="2400" dirty="0">
                <a:latin typeface="Papyrus Condensed"/>
                <a:cs typeface="Papyrus Condensed"/>
              </a:rPr>
              <a:t> </a:t>
            </a:r>
            <a:r>
              <a:rPr lang="es-ES_tradnl" sz="2400" dirty="0" err="1">
                <a:latin typeface="Papyrus Condensed"/>
                <a:cs typeface="Papyrus Condensed"/>
              </a:rPr>
              <a:t>Seat</a:t>
            </a:r>
            <a:r>
              <a:rPr lang="es-ES_tradnl" sz="2400" dirty="0">
                <a:latin typeface="Papyrus Condensed"/>
                <a:cs typeface="Papyrus Condensed"/>
              </a:rPr>
              <a:t> </a:t>
            </a:r>
            <a:r>
              <a:rPr lang="es-ES_tradnl" sz="2400" dirty="0" err="1">
                <a:latin typeface="Papyrus Condensed"/>
                <a:cs typeface="Papyrus Condensed"/>
              </a:rPr>
              <a:t>shall</a:t>
            </a:r>
            <a:r>
              <a:rPr lang="es-ES_tradnl" sz="2400" dirty="0">
                <a:latin typeface="Papyrus Condensed"/>
                <a:cs typeface="Papyrus Condensed"/>
              </a:rPr>
              <a:t> he </a:t>
            </a:r>
            <a:r>
              <a:rPr lang="es-ES_tradnl" sz="2400" dirty="0" err="1">
                <a:latin typeface="Papyrus Condensed"/>
                <a:cs typeface="Papyrus Condensed"/>
              </a:rPr>
              <a:t>sprinkle</a:t>
            </a:r>
            <a:r>
              <a:rPr lang="es-ES_tradnl" sz="2400" dirty="0">
                <a:latin typeface="Papyrus Condensed"/>
                <a:cs typeface="Papyrus Condensed"/>
              </a:rPr>
              <a:t> </a:t>
            </a:r>
            <a:r>
              <a:rPr lang="es-ES_tradnl" sz="2400" dirty="0" err="1">
                <a:latin typeface="Papyrus Condensed"/>
                <a:cs typeface="Papyrus Condensed"/>
              </a:rPr>
              <a:t>the</a:t>
            </a:r>
            <a:r>
              <a:rPr lang="es-ES_tradnl" sz="2400" dirty="0">
                <a:latin typeface="Papyrus Condensed"/>
                <a:cs typeface="Papyrus Condensed"/>
              </a:rPr>
              <a:t> </a:t>
            </a:r>
            <a:r>
              <a:rPr lang="es-ES_tradnl" sz="2400" dirty="0" err="1">
                <a:latin typeface="Papyrus Condensed"/>
                <a:cs typeface="Papyrus Condensed"/>
              </a:rPr>
              <a:t>blood</a:t>
            </a:r>
            <a:r>
              <a:rPr lang="es-ES_tradnl" sz="2400" dirty="0">
                <a:latin typeface="Papyrus Condensed"/>
                <a:cs typeface="Papyrus Condensed"/>
              </a:rPr>
              <a:t> 7 times.” </a:t>
            </a:r>
            <a:r>
              <a:rPr lang="es-ES_tradnl" sz="2400" dirty="0">
                <a:solidFill>
                  <a:srgbClr val="FF0000"/>
                </a:solidFill>
                <a:latin typeface="Papyrus Condensed"/>
                <a:cs typeface="Papyrus Condensed"/>
              </a:rPr>
              <a:t>Lev. 16:14-15</a:t>
            </a:r>
          </a:p>
        </p:txBody>
      </p:sp>
      <p:sp>
        <p:nvSpPr>
          <p:cNvPr id="4" name="TextBox 3"/>
          <p:cNvSpPr txBox="1"/>
          <p:nvPr/>
        </p:nvSpPr>
        <p:spPr>
          <a:xfrm>
            <a:off x="551298" y="397393"/>
            <a:ext cx="5965113" cy="830997"/>
          </a:xfrm>
          <a:prstGeom prst="rect">
            <a:avLst/>
          </a:prstGeom>
          <a:noFill/>
        </p:spPr>
        <p:txBody>
          <a:bodyPr wrap="square" rtlCol="0">
            <a:spAutoFit/>
          </a:bodyPr>
          <a:lstStyle/>
          <a:p>
            <a:r>
              <a:rPr lang="es-ES_tradnl" sz="2400" dirty="0" err="1">
                <a:solidFill>
                  <a:schemeClr val="bg1"/>
                </a:solidFill>
                <a:latin typeface="Lucida Handwriting"/>
                <a:cs typeface="Lucida Handwriting"/>
              </a:rPr>
              <a:t>Sprinkle</a:t>
            </a:r>
            <a:r>
              <a:rPr lang="es-ES_tradnl" sz="2400" dirty="0">
                <a:solidFill>
                  <a:schemeClr val="bg1"/>
                </a:solidFill>
                <a:latin typeface="Lucida Handwriting"/>
                <a:cs typeface="Lucida Handwriting"/>
              </a:rPr>
              <a:t> </a:t>
            </a:r>
            <a:r>
              <a:rPr lang="es-ES_tradnl" sz="2400" dirty="0" err="1">
                <a:solidFill>
                  <a:schemeClr val="bg1"/>
                </a:solidFill>
                <a:latin typeface="Lucida Handwriting"/>
                <a:cs typeface="Lucida Handwriting"/>
              </a:rPr>
              <a:t>the</a:t>
            </a:r>
            <a:r>
              <a:rPr lang="es-ES_tradnl" sz="2400" dirty="0">
                <a:solidFill>
                  <a:schemeClr val="bg1"/>
                </a:solidFill>
                <a:latin typeface="Lucida Handwriting"/>
                <a:cs typeface="Lucida Handwriting"/>
              </a:rPr>
              <a:t> </a:t>
            </a:r>
            <a:r>
              <a:rPr lang="es-ES_tradnl" sz="2400" dirty="0" err="1">
                <a:solidFill>
                  <a:schemeClr val="bg1"/>
                </a:solidFill>
                <a:latin typeface="Lucida Handwriting"/>
                <a:cs typeface="Lucida Handwriting"/>
              </a:rPr>
              <a:t>Blood</a:t>
            </a:r>
            <a:r>
              <a:rPr lang="es-ES_tradnl" sz="2400" dirty="0">
                <a:solidFill>
                  <a:schemeClr val="bg1"/>
                </a:solidFill>
                <a:latin typeface="Lucida Handwriting"/>
                <a:cs typeface="Lucida Handwriting"/>
              </a:rPr>
              <a:t> </a:t>
            </a:r>
          </a:p>
          <a:p>
            <a:r>
              <a:rPr lang="es-ES_tradnl" sz="2400" dirty="0">
                <a:solidFill>
                  <a:schemeClr val="bg1"/>
                </a:solidFill>
                <a:latin typeface="Lucida Handwriting"/>
                <a:cs typeface="Lucida Handwriting"/>
              </a:rPr>
              <a:t>7x  </a:t>
            </a:r>
            <a:r>
              <a:rPr lang="es-ES_tradnl" sz="2400" dirty="0" err="1">
                <a:solidFill>
                  <a:schemeClr val="bg1"/>
                </a:solidFill>
                <a:latin typeface="Lucida Handwriting"/>
                <a:cs typeface="Lucida Handwriting"/>
              </a:rPr>
              <a:t>down</a:t>
            </a:r>
            <a:endParaRPr lang="es-ES_tradnl" sz="2400" dirty="0">
              <a:solidFill>
                <a:schemeClr val="bg1"/>
              </a:solidFill>
              <a:latin typeface="Lucida Handwriting"/>
              <a:cs typeface="Lucida Handwriting"/>
            </a:endParaRPr>
          </a:p>
        </p:txBody>
      </p:sp>
    </p:spTree>
    <p:extLst>
      <p:ext uri="{BB962C8B-B14F-4D97-AF65-F5344CB8AC3E}">
        <p14:creationId xmlns:p14="http://schemas.microsoft.com/office/powerpoint/2010/main" val="350098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3" name="TextBox 2"/>
          <p:cNvSpPr txBox="1"/>
          <p:nvPr/>
        </p:nvSpPr>
        <p:spPr>
          <a:xfrm>
            <a:off x="555899" y="1961006"/>
            <a:ext cx="3075085" cy="1508105"/>
          </a:xfrm>
          <a:prstGeom prst="rect">
            <a:avLst/>
          </a:prstGeom>
          <a:noFill/>
        </p:spPr>
        <p:txBody>
          <a:bodyPr wrap="square" rtlCol="0">
            <a:spAutoFit/>
          </a:bodyPr>
          <a:lstStyle/>
          <a:p>
            <a:r>
              <a:rPr lang="es-ES_tradnl" dirty="0">
                <a:solidFill>
                  <a:srgbClr val="FF0000"/>
                </a:solidFill>
                <a:latin typeface="Comic Sans MS" panose="030F0902030302020204" pitchFamily="66" charset="0"/>
                <a:cs typeface="Lucida Handwriting"/>
              </a:rPr>
              <a:t>He </a:t>
            </a:r>
            <a:r>
              <a:rPr lang="es-ES_tradnl" dirty="0" err="1">
                <a:solidFill>
                  <a:srgbClr val="FF0000"/>
                </a:solidFill>
                <a:latin typeface="Comic Sans MS" panose="030F0902030302020204" pitchFamily="66" charset="0"/>
                <a:cs typeface="Lucida Handwriting"/>
              </a:rPr>
              <a:t>was</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on</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His</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way</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to</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the</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Mercy</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Seat</a:t>
            </a:r>
            <a:r>
              <a:rPr lang="es-ES_tradnl" dirty="0">
                <a:solidFill>
                  <a:srgbClr val="FF0000"/>
                </a:solidFill>
                <a:latin typeface="Comic Sans MS" panose="030F0902030302020204" pitchFamily="66" charset="0"/>
                <a:cs typeface="Lucida Handwriting"/>
              </a:rPr>
              <a:t> in </a:t>
            </a:r>
            <a:r>
              <a:rPr lang="es-ES_tradnl" dirty="0" err="1">
                <a:solidFill>
                  <a:srgbClr val="FF0000"/>
                </a:solidFill>
                <a:latin typeface="Comic Sans MS" panose="030F0902030302020204" pitchFamily="66" charset="0"/>
                <a:cs typeface="Lucida Handwriting"/>
              </a:rPr>
              <a:t>Heaven</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to</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sprinkle</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His</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Blood</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for</a:t>
            </a:r>
            <a:r>
              <a:rPr lang="es-ES_tradnl" dirty="0">
                <a:solidFill>
                  <a:srgbClr val="FF0000"/>
                </a:solidFill>
                <a:latin typeface="Comic Sans MS" panose="030F0902030302020204" pitchFamily="66" charset="0"/>
                <a:cs typeface="Lucida Handwriting"/>
              </a:rPr>
              <a:t> </a:t>
            </a:r>
            <a:r>
              <a:rPr lang="es-ES_tradnl" dirty="0" err="1">
                <a:solidFill>
                  <a:srgbClr val="FF0000"/>
                </a:solidFill>
                <a:latin typeface="Comic Sans MS" panose="030F0902030302020204" pitchFamily="66" charset="0"/>
                <a:cs typeface="Lucida Handwriting"/>
              </a:rPr>
              <a:t>Us</a:t>
            </a:r>
            <a:r>
              <a:rPr lang="es-ES_tradnl" dirty="0">
                <a:solidFill>
                  <a:srgbClr val="FF0000"/>
                </a:solidFill>
                <a:latin typeface="Comic Sans MS" panose="030F0902030302020204" pitchFamily="66" charset="0"/>
                <a:cs typeface="Lucida Handwriting"/>
              </a:rPr>
              <a:t>!</a:t>
            </a:r>
          </a:p>
          <a:p>
            <a:pPr algn="ctr"/>
            <a:endParaRPr lang="es-ES_tradnl" dirty="0">
              <a:solidFill>
                <a:srgbClr val="FF0000"/>
              </a:solidFill>
              <a:latin typeface="Comic Sans MS" panose="030F0902030302020204" pitchFamily="66" charset="0"/>
              <a:cs typeface="Lucida Handwriting"/>
            </a:endParaRPr>
          </a:p>
          <a:p>
            <a:pPr algn="ctr"/>
            <a:endParaRPr lang="en-US" sz="2000" dirty="0">
              <a:latin typeface="Papyrus" panose="020B0602040200020303" pitchFamily="34" charset="77"/>
              <a:cs typeface="Lucida Handwriting"/>
            </a:endParaRPr>
          </a:p>
        </p:txBody>
      </p:sp>
      <p:pic>
        <p:nvPicPr>
          <p:cNvPr id="7" name="Picture 6">
            <a:extLst>
              <a:ext uri="{FF2B5EF4-FFF2-40B4-BE49-F238E27FC236}">
                <a16:creationId xmlns:a16="http://schemas.microsoft.com/office/drawing/2014/main" id="{01A475A4-EF97-3216-0967-B9B4B765EDEC}"/>
              </a:ext>
            </a:extLst>
          </p:cNvPr>
          <p:cNvPicPr>
            <a:picLocks noChangeAspect="1"/>
          </p:cNvPicPr>
          <p:nvPr/>
        </p:nvPicPr>
        <p:blipFill rotWithShape="1">
          <a:blip r:embed="rId3"/>
          <a:srcRect l="22398" r="19680"/>
          <a:stretch/>
        </p:blipFill>
        <p:spPr>
          <a:xfrm>
            <a:off x="4719360" y="170913"/>
            <a:ext cx="4222486" cy="3386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27E7AFF-F982-87CC-400D-0C30DF49687B}"/>
              </a:ext>
            </a:extLst>
          </p:cNvPr>
          <p:cNvSpPr txBox="1"/>
          <p:nvPr/>
        </p:nvSpPr>
        <p:spPr>
          <a:xfrm>
            <a:off x="294721" y="312963"/>
            <a:ext cx="4222486" cy="1631216"/>
          </a:xfrm>
          <a:prstGeom prst="rect">
            <a:avLst/>
          </a:prstGeom>
          <a:noFill/>
        </p:spPr>
        <p:txBody>
          <a:bodyPr wrap="square" rtlCol="0">
            <a:spAutoFit/>
          </a:bodyPr>
          <a:lstStyle/>
          <a:p>
            <a:r>
              <a:rPr lang="en-US" sz="2000" dirty="0">
                <a:latin typeface="Papyrus" panose="020B0602040200020303" pitchFamily="34" charset="77"/>
              </a:rPr>
              <a:t>Remember when Mary sees Jesus in the Garden after the resurrection, He said to her, </a:t>
            </a:r>
            <a:r>
              <a:rPr lang="en-US" sz="2000" dirty="0">
                <a:solidFill>
                  <a:srgbClr val="FF0000"/>
                </a:solidFill>
                <a:latin typeface="Papyrus" panose="020B0602040200020303" pitchFamily="34" charset="77"/>
              </a:rPr>
              <a:t>Touch Me not</a:t>
            </a:r>
            <a:r>
              <a:rPr lang="en-US" sz="2000" dirty="0">
                <a:latin typeface="Papyrus" panose="020B0602040200020303" pitchFamily="34" charset="77"/>
              </a:rPr>
              <a:t>, for, for I am not yet ascended to My Father…..”  </a:t>
            </a:r>
            <a:r>
              <a:rPr lang="en-US" sz="2000" dirty="0">
                <a:solidFill>
                  <a:srgbClr val="FF0000"/>
                </a:solidFill>
                <a:latin typeface="Papyrus" panose="020B0602040200020303" pitchFamily="34" charset="77"/>
              </a:rPr>
              <a:t>John 20:17</a:t>
            </a:r>
          </a:p>
        </p:txBody>
      </p:sp>
      <p:pic>
        <p:nvPicPr>
          <p:cNvPr id="10" name="Picture 9" descr="A group of people in robes&#10;&#10;Description automatically generated with low confidence">
            <a:extLst>
              <a:ext uri="{FF2B5EF4-FFF2-40B4-BE49-F238E27FC236}">
                <a16:creationId xmlns:a16="http://schemas.microsoft.com/office/drawing/2014/main" id="{AA46FE9F-4612-A0ED-7890-D9FF109B9E87}"/>
              </a:ext>
            </a:extLst>
          </p:cNvPr>
          <p:cNvPicPr>
            <a:picLocks noChangeAspect="1"/>
          </p:cNvPicPr>
          <p:nvPr/>
        </p:nvPicPr>
        <p:blipFill rotWithShape="1">
          <a:blip r:embed="rId4"/>
          <a:srcRect l="-2155" t="-3837" r="10236" b="7009"/>
          <a:stretch/>
        </p:blipFill>
        <p:spPr>
          <a:xfrm>
            <a:off x="96327" y="3610548"/>
            <a:ext cx="5319210" cy="3076539"/>
          </a:xfrm>
          <a:prstGeom prst="rect">
            <a:avLst/>
          </a:prstGeom>
        </p:spPr>
      </p:pic>
      <p:sp>
        <p:nvSpPr>
          <p:cNvPr id="11" name="TextBox 10">
            <a:extLst>
              <a:ext uri="{FF2B5EF4-FFF2-40B4-BE49-F238E27FC236}">
                <a16:creationId xmlns:a16="http://schemas.microsoft.com/office/drawing/2014/main" id="{8DE5421A-DB56-1E0B-7E64-A1CBCFC448D2}"/>
              </a:ext>
            </a:extLst>
          </p:cNvPr>
          <p:cNvSpPr txBox="1"/>
          <p:nvPr/>
        </p:nvSpPr>
        <p:spPr>
          <a:xfrm>
            <a:off x="5624945" y="3824765"/>
            <a:ext cx="3279255" cy="2862322"/>
          </a:xfrm>
          <a:prstGeom prst="rect">
            <a:avLst/>
          </a:prstGeom>
          <a:noFill/>
        </p:spPr>
        <p:txBody>
          <a:bodyPr wrap="square" rtlCol="0">
            <a:spAutoFit/>
          </a:bodyPr>
          <a:lstStyle/>
          <a:p>
            <a:r>
              <a:rPr lang="en-US" sz="2000" dirty="0">
                <a:latin typeface="Papyrus" panose="020B0602040200020303" pitchFamily="34" charset="77"/>
              </a:rPr>
              <a:t>Yet 8 days later, Jesus appears to His disciples and tells Thomas touch Him now.   </a:t>
            </a:r>
            <a:r>
              <a:rPr lang="en-US" sz="2000" dirty="0">
                <a:solidFill>
                  <a:srgbClr val="FF0000"/>
                </a:solidFill>
                <a:latin typeface="Papyrus" panose="020B0602040200020303" pitchFamily="34" charset="77"/>
              </a:rPr>
              <a:t>John 20:27</a:t>
            </a:r>
          </a:p>
          <a:p>
            <a:endParaRPr lang="en-US" sz="2000" dirty="0">
              <a:solidFill>
                <a:srgbClr val="FF0000"/>
              </a:solidFill>
              <a:latin typeface="Papyrus" panose="020B0602040200020303" pitchFamily="34" charset="77"/>
            </a:endParaRPr>
          </a:p>
          <a:p>
            <a:r>
              <a:rPr lang="en-US" sz="2000" dirty="0">
                <a:latin typeface="Papyrus" panose="020B0602040200020303" pitchFamily="34" charset="77"/>
              </a:rPr>
              <a:t>“Reach pit your finger and behold My hands, </a:t>
            </a:r>
          </a:p>
          <a:p>
            <a:r>
              <a:rPr lang="en-US" sz="2000" dirty="0">
                <a:latin typeface="Papyrus" panose="020B0602040200020303" pitchFamily="34" charset="77"/>
              </a:rPr>
              <a:t>Reach here your hand and thrust it into My side….”</a:t>
            </a:r>
          </a:p>
        </p:txBody>
      </p:sp>
      <p:sp>
        <p:nvSpPr>
          <p:cNvPr id="12" name="TextBox 11">
            <a:extLst>
              <a:ext uri="{FF2B5EF4-FFF2-40B4-BE49-F238E27FC236}">
                <a16:creationId xmlns:a16="http://schemas.microsoft.com/office/drawing/2014/main" id="{2DAD3E93-6B42-53E6-4704-E5906CA41954}"/>
              </a:ext>
            </a:extLst>
          </p:cNvPr>
          <p:cNvSpPr txBox="1"/>
          <p:nvPr/>
        </p:nvSpPr>
        <p:spPr>
          <a:xfrm>
            <a:off x="555899" y="3028890"/>
            <a:ext cx="3269673" cy="400110"/>
          </a:xfrm>
          <a:prstGeom prst="rect">
            <a:avLst/>
          </a:prstGeom>
          <a:noFill/>
        </p:spPr>
        <p:txBody>
          <a:bodyPr wrap="square" rtlCol="0">
            <a:spAutoFit/>
          </a:bodyPr>
          <a:lstStyle/>
          <a:p>
            <a:r>
              <a:rPr lang="en-US" sz="2000" dirty="0">
                <a:latin typeface="Comic Sans MS" panose="030F0902030302020204" pitchFamily="66" charset="0"/>
              </a:rPr>
              <a:t>Hebrews Chapter 9</a:t>
            </a:r>
          </a:p>
        </p:txBody>
      </p:sp>
    </p:spTree>
    <p:extLst>
      <p:ext uri="{BB962C8B-B14F-4D97-AF65-F5344CB8AC3E}">
        <p14:creationId xmlns:p14="http://schemas.microsoft.com/office/powerpoint/2010/main" val="61648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758508" y="-595390"/>
            <a:ext cx="9902508" cy="74533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3" name="Picture 2"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95" y="-198077"/>
            <a:ext cx="5112644" cy="6825643"/>
          </a:xfrm>
          <a:prstGeom prst="rect">
            <a:avLst/>
          </a:prstGeom>
        </p:spPr>
      </p:pic>
      <p:sp>
        <p:nvSpPr>
          <p:cNvPr id="6" name="TextBox 5"/>
          <p:cNvSpPr txBox="1"/>
          <p:nvPr/>
        </p:nvSpPr>
        <p:spPr>
          <a:xfrm>
            <a:off x="4598780" y="1687876"/>
            <a:ext cx="4392296" cy="4708981"/>
          </a:xfrm>
          <a:prstGeom prst="rect">
            <a:avLst/>
          </a:prstGeom>
          <a:noFill/>
        </p:spPr>
        <p:txBody>
          <a:bodyPr wrap="square" rtlCol="0">
            <a:spAutoFit/>
          </a:bodyPr>
          <a:lstStyle/>
          <a:p>
            <a:pPr algn="ctr"/>
            <a:r>
              <a:rPr lang="es-ES_tradnl" sz="2400" dirty="0" err="1">
                <a:latin typeface="Papyrus"/>
                <a:cs typeface="Papyrus"/>
              </a:rPr>
              <a:t>Then</a:t>
            </a:r>
            <a:r>
              <a:rPr lang="es-ES_tradnl" sz="2400" dirty="0">
                <a:latin typeface="Papyrus"/>
                <a:cs typeface="Papyrus"/>
              </a:rPr>
              <a:t> </a:t>
            </a:r>
            <a:r>
              <a:rPr lang="es-ES_tradnl" sz="2400" dirty="0" err="1">
                <a:latin typeface="Papyrus"/>
                <a:cs typeface="Papyrus"/>
              </a:rPr>
              <a:t>the</a:t>
            </a:r>
            <a:r>
              <a:rPr lang="es-ES_tradnl" sz="2400" dirty="0">
                <a:latin typeface="Papyrus"/>
                <a:cs typeface="Papyrus"/>
              </a:rPr>
              <a:t> </a:t>
            </a:r>
            <a:r>
              <a:rPr lang="es-ES_tradnl" sz="2400" dirty="0" err="1">
                <a:latin typeface="Papyrus"/>
                <a:cs typeface="Papyrus"/>
              </a:rPr>
              <a:t>Glory</a:t>
            </a:r>
            <a:r>
              <a:rPr lang="es-ES_tradnl" sz="2400" dirty="0">
                <a:latin typeface="Papyrus"/>
                <a:cs typeface="Papyrus"/>
              </a:rPr>
              <a:t> of </a:t>
            </a:r>
            <a:r>
              <a:rPr lang="es-ES_tradnl" sz="2400" dirty="0" err="1">
                <a:latin typeface="Papyrus"/>
                <a:cs typeface="Papyrus"/>
              </a:rPr>
              <a:t>God</a:t>
            </a:r>
            <a:endParaRPr lang="es-ES_tradnl" sz="2400" dirty="0">
              <a:latin typeface="Papyrus"/>
              <a:cs typeface="Papyrus"/>
            </a:endParaRPr>
          </a:p>
          <a:p>
            <a:pPr algn="ctr"/>
            <a:r>
              <a:rPr lang="es-ES_tradnl" sz="2400" dirty="0">
                <a:latin typeface="Papyrus"/>
                <a:cs typeface="Papyrus"/>
              </a:rPr>
              <a:t> </a:t>
            </a:r>
            <a:r>
              <a:rPr lang="es-ES_tradnl" sz="2400" dirty="0" err="1">
                <a:latin typeface="Papyrus"/>
                <a:cs typeface="Papyrus"/>
              </a:rPr>
              <a:t>would</a:t>
            </a:r>
            <a:r>
              <a:rPr lang="es-ES_tradnl" sz="2400" dirty="0">
                <a:latin typeface="Papyrus"/>
                <a:cs typeface="Papyrus"/>
              </a:rPr>
              <a:t> </a:t>
            </a:r>
            <a:r>
              <a:rPr lang="es-ES_tradnl" sz="2400" dirty="0" err="1">
                <a:latin typeface="Papyrus"/>
                <a:cs typeface="Papyrus"/>
              </a:rPr>
              <a:t>fill</a:t>
            </a:r>
            <a:endParaRPr lang="es-ES_tradnl" sz="2400" dirty="0">
              <a:latin typeface="Papyrus"/>
              <a:cs typeface="Papyrus"/>
            </a:endParaRPr>
          </a:p>
          <a:p>
            <a:pPr algn="ctr"/>
            <a:r>
              <a:rPr lang="es-ES_tradnl" sz="2400" dirty="0">
                <a:latin typeface="Papyrus"/>
                <a:cs typeface="Papyrus"/>
              </a:rPr>
              <a:t> </a:t>
            </a:r>
            <a:r>
              <a:rPr lang="es-ES_tradnl" sz="2400" dirty="0" err="1">
                <a:latin typeface="Papyrus"/>
                <a:cs typeface="Papyrus"/>
              </a:rPr>
              <a:t>the</a:t>
            </a:r>
            <a:r>
              <a:rPr lang="es-ES_tradnl" sz="2400" dirty="0">
                <a:latin typeface="Papyrus"/>
                <a:cs typeface="Papyrus"/>
              </a:rPr>
              <a:t> H</a:t>
            </a:r>
            <a:r>
              <a:rPr lang="en-US" sz="2400" dirty="0">
                <a:latin typeface="Papyrus"/>
                <a:cs typeface="Papyrus"/>
              </a:rPr>
              <a:t>o</a:t>
            </a:r>
            <a:r>
              <a:rPr lang="es-ES_tradnl" sz="2400" dirty="0" err="1">
                <a:latin typeface="Papyrus"/>
                <a:cs typeface="Papyrus"/>
              </a:rPr>
              <a:t>ly</a:t>
            </a:r>
            <a:r>
              <a:rPr lang="es-ES_tradnl" sz="2400" dirty="0">
                <a:latin typeface="Papyrus"/>
                <a:cs typeface="Papyrus"/>
              </a:rPr>
              <a:t> of </a:t>
            </a:r>
            <a:r>
              <a:rPr lang="es-ES_tradnl" sz="2400" dirty="0" err="1">
                <a:latin typeface="Papyrus"/>
                <a:cs typeface="Papyrus"/>
              </a:rPr>
              <a:t>Holies</a:t>
            </a:r>
            <a:endParaRPr lang="es-ES_tradnl" sz="2400" dirty="0">
              <a:latin typeface="Papyrus"/>
              <a:cs typeface="Papyrus"/>
            </a:endParaRPr>
          </a:p>
          <a:p>
            <a:pPr algn="ctr"/>
            <a:endParaRPr lang="es-ES_tradnl" sz="2400" dirty="0">
              <a:latin typeface="Papyrus"/>
              <a:cs typeface="Papyrus"/>
            </a:endParaRPr>
          </a:p>
          <a:p>
            <a:pPr algn="ctr"/>
            <a:endParaRPr lang="es-ES_tradnl" sz="2400" dirty="0">
              <a:latin typeface="Papyrus"/>
              <a:cs typeface="Papyrus"/>
            </a:endParaRPr>
          </a:p>
          <a:p>
            <a:pPr algn="ctr"/>
            <a:r>
              <a:rPr lang="es-ES_tradnl" sz="2400" dirty="0">
                <a:latin typeface="Papyrus"/>
                <a:cs typeface="Papyrus"/>
              </a:rPr>
              <a:t>And </a:t>
            </a:r>
            <a:r>
              <a:rPr lang="es-ES_tradnl" sz="2400" dirty="0" err="1">
                <a:latin typeface="Papyrus"/>
                <a:cs typeface="Papyrus"/>
              </a:rPr>
              <a:t>God</a:t>
            </a:r>
            <a:r>
              <a:rPr lang="es-ES_tradnl" sz="2400" dirty="0">
                <a:latin typeface="Papyrus"/>
                <a:cs typeface="Papyrus"/>
              </a:rPr>
              <a:t> </a:t>
            </a:r>
            <a:r>
              <a:rPr lang="es-ES_tradnl" sz="2400" dirty="0" err="1">
                <a:latin typeface="Papyrus"/>
                <a:cs typeface="Papyrus"/>
              </a:rPr>
              <a:t>would</a:t>
            </a:r>
            <a:r>
              <a:rPr lang="es-ES_tradnl" sz="2400" dirty="0">
                <a:latin typeface="Papyrus"/>
                <a:cs typeface="Papyrus"/>
              </a:rPr>
              <a:t> </a:t>
            </a:r>
            <a:r>
              <a:rPr lang="es-ES_tradnl" sz="2400" dirty="0" err="1">
                <a:latin typeface="Papyrus"/>
                <a:cs typeface="Papyrus"/>
              </a:rPr>
              <a:t>speak</a:t>
            </a:r>
            <a:r>
              <a:rPr lang="es-ES_tradnl" sz="2400" dirty="0">
                <a:latin typeface="Papyrus"/>
                <a:cs typeface="Papyrus"/>
              </a:rPr>
              <a:t> </a:t>
            </a:r>
          </a:p>
          <a:p>
            <a:pPr algn="ctr"/>
            <a:r>
              <a:rPr lang="es-ES_tradnl" sz="2400" dirty="0">
                <a:latin typeface="Papyrus"/>
                <a:cs typeface="Papyrus"/>
              </a:rPr>
              <a:t>  </a:t>
            </a:r>
            <a:r>
              <a:rPr lang="es-ES_tradnl" sz="2400" dirty="0" err="1">
                <a:latin typeface="Papyrus"/>
                <a:cs typeface="Papyrus"/>
              </a:rPr>
              <a:t>to</a:t>
            </a:r>
            <a:r>
              <a:rPr lang="es-ES_tradnl" sz="2400" dirty="0">
                <a:latin typeface="Papyrus"/>
                <a:cs typeface="Papyrus"/>
              </a:rPr>
              <a:t> </a:t>
            </a:r>
            <a:r>
              <a:rPr lang="es-ES_tradnl" sz="2400" dirty="0" err="1">
                <a:latin typeface="Papyrus"/>
                <a:cs typeface="Papyrus"/>
              </a:rPr>
              <a:t>the</a:t>
            </a:r>
            <a:r>
              <a:rPr lang="es-ES_tradnl" sz="2400" dirty="0">
                <a:latin typeface="Papyrus"/>
                <a:cs typeface="Papyrus"/>
              </a:rPr>
              <a:t> High </a:t>
            </a:r>
            <a:r>
              <a:rPr lang="es-ES_tradnl" sz="2400" dirty="0" err="1">
                <a:latin typeface="Papyrus"/>
                <a:cs typeface="Papyrus"/>
              </a:rPr>
              <a:t>Priest</a:t>
            </a:r>
            <a:endParaRPr lang="es-ES_tradnl" sz="2400" dirty="0">
              <a:latin typeface="Papyrus"/>
              <a:cs typeface="Papyrus"/>
            </a:endParaRPr>
          </a:p>
          <a:p>
            <a:pPr algn="ctr"/>
            <a:r>
              <a:rPr lang="es-ES_tradnl" sz="2400" dirty="0">
                <a:latin typeface="Papyrus"/>
                <a:cs typeface="Papyrus"/>
              </a:rPr>
              <a:t>    </a:t>
            </a:r>
            <a:r>
              <a:rPr lang="es-ES_tradnl" sz="2800" dirty="0">
                <a:solidFill>
                  <a:srgbClr val="FF0000"/>
                </a:solidFill>
                <a:latin typeface="Comic Sans MS" panose="030F0902030302020204" pitchFamily="66" charset="0"/>
                <a:cs typeface="Cracked"/>
              </a:rPr>
              <a:t>“I </a:t>
            </a:r>
            <a:r>
              <a:rPr lang="es-ES_tradnl" sz="2800" dirty="0" err="1">
                <a:solidFill>
                  <a:srgbClr val="FF0000"/>
                </a:solidFill>
                <a:latin typeface="Comic Sans MS" panose="030F0902030302020204" pitchFamily="66" charset="0"/>
                <a:cs typeface="Cracked"/>
              </a:rPr>
              <a:t>will</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meet</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with</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you</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between</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the</a:t>
            </a:r>
            <a:r>
              <a:rPr lang="es-ES_tradnl" sz="2800" dirty="0">
                <a:solidFill>
                  <a:srgbClr val="FF0000"/>
                </a:solidFill>
                <a:latin typeface="Comic Sans MS" panose="030F0902030302020204" pitchFamily="66" charset="0"/>
                <a:cs typeface="Cracked"/>
              </a:rPr>
              <a:t> </a:t>
            </a:r>
            <a:r>
              <a:rPr lang="es-ES_tradnl" sz="2800" dirty="0" err="1">
                <a:solidFill>
                  <a:srgbClr val="FF0000"/>
                </a:solidFill>
                <a:latin typeface="Comic Sans MS" panose="030F0902030302020204" pitchFamily="66" charset="0"/>
                <a:cs typeface="Cracked"/>
              </a:rPr>
              <a:t>cherubim</a:t>
            </a:r>
            <a:r>
              <a:rPr lang="es-ES_tradnl" sz="2400" dirty="0">
                <a:solidFill>
                  <a:srgbClr val="FF0000"/>
                </a:solidFill>
                <a:latin typeface="Comic Sans MS" panose="030F0902030302020204" pitchFamily="66" charset="0"/>
                <a:cs typeface="Lucida Handwriting"/>
              </a:rPr>
              <a:t>”</a:t>
            </a:r>
          </a:p>
          <a:p>
            <a:endParaRPr lang="es-ES_tradnl" sz="2400" dirty="0">
              <a:solidFill>
                <a:srgbClr val="FF0000"/>
              </a:solidFill>
              <a:latin typeface="Lucida Handwriting"/>
              <a:cs typeface="Lucida Handwriting"/>
            </a:endParaRPr>
          </a:p>
          <a:p>
            <a:r>
              <a:rPr lang="es-ES_tradnl" sz="2800" dirty="0">
                <a:solidFill>
                  <a:srgbClr val="FF0000"/>
                </a:solidFill>
                <a:latin typeface="Lucida Handwriting"/>
                <a:cs typeface="Lucida Handwriting"/>
              </a:rPr>
              <a:t>       </a:t>
            </a:r>
            <a:r>
              <a:rPr lang="es-ES_tradnl" sz="2400" dirty="0">
                <a:solidFill>
                  <a:srgbClr val="FF0000"/>
                </a:solidFill>
                <a:latin typeface="Papyrus"/>
                <a:cs typeface="Papyrus"/>
              </a:rPr>
              <a:t> </a:t>
            </a:r>
            <a:r>
              <a:rPr lang="es-ES_tradnl" sz="2400" dirty="0">
                <a:solidFill>
                  <a:srgbClr val="000000"/>
                </a:solidFill>
                <a:latin typeface="Papyrus"/>
                <a:cs typeface="Papyrus"/>
              </a:rPr>
              <a:t>‘</a:t>
            </a:r>
            <a:r>
              <a:rPr lang="es-ES_tradnl" sz="2400" dirty="0" err="1">
                <a:solidFill>
                  <a:srgbClr val="000000"/>
                </a:solidFill>
                <a:latin typeface="Lucida Handwriting"/>
                <a:cs typeface="Lucida Handwriting"/>
              </a:rPr>
              <a:t>Face</a:t>
            </a:r>
            <a:r>
              <a:rPr lang="en-US" sz="2400" dirty="0">
                <a:solidFill>
                  <a:srgbClr val="000000"/>
                </a:solidFill>
                <a:latin typeface="Lucida Handwriting"/>
                <a:cs typeface="Lucida Handwriting"/>
              </a:rPr>
              <a:t>–</a:t>
            </a:r>
            <a:r>
              <a:rPr lang="es-ES_tradnl" sz="2400" dirty="0" err="1">
                <a:solidFill>
                  <a:srgbClr val="000000"/>
                </a:solidFill>
                <a:latin typeface="Lucida Handwriting"/>
                <a:cs typeface="Lucida Handwriting"/>
              </a:rPr>
              <a:t>to-Face</a:t>
            </a:r>
            <a:r>
              <a:rPr lang="es-ES_tradnl" sz="2400" dirty="0">
                <a:solidFill>
                  <a:srgbClr val="000000"/>
                </a:solidFill>
                <a:latin typeface="Lucida Handwriting"/>
                <a:cs typeface="Lucida Handwriting"/>
              </a:rPr>
              <a:t>’</a:t>
            </a:r>
          </a:p>
          <a:p>
            <a:endParaRPr lang="es-ES_tradnl" sz="2400" dirty="0">
              <a:solidFill>
                <a:srgbClr val="FF0000"/>
              </a:solidFill>
              <a:latin typeface="Lucida Handwriting"/>
              <a:cs typeface="Lucida Handwriting"/>
            </a:endParaRPr>
          </a:p>
        </p:txBody>
      </p:sp>
      <p:sp>
        <p:nvSpPr>
          <p:cNvPr id="8" name="TextBox 7"/>
          <p:cNvSpPr txBox="1"/>
          <p:nvPr/>
        </p:nvSpPr>
        <p:spPr>
          <a:xfrm>
            <a:off x="5150804" y="158770"/>
            <a:ext cx="3993196" cy="1015663"/>
          </a:xfrm>
          <a:prstGeom prst="rect">
            <a:avLst/>
          </a:prstGeom>
          <a:noFill/>
        </p:spPr>
        <p:txBody>
          <a:bodyPr wrap="square" rtlCol="0">
            <a:spAutoFit/>
          </a:bodyPr>
          <a:lstStyle/>
          <a:p>
            <a:r>
              <a:rPr lang="es-ES_tradnl" sz="2400" dirty="0">
                <a:solidFill>
                  <a:srgbClr val="FF0000"/>
                </a:solidFill>
                <a:latin typeface="Lucida Handwriting"/>
                <a:cs typeface="Lucida Handwriting"/>
              </a:rPr>
              <a:t> </a:t>
            </a:r>
            <a:r>
              <a:rPr lang="es-ES_tradnl" sz="3200" dirty="0">
                <a:solidFill>
                  <a:srgbClr val="FF0000"/>
                </a:solidFill>
                <a:latin typeface="Cracked"/>
                <a:cs typeface="Cracked"/>
              </a:rPr>
              <a:t> </a:t>
            </a:r>
            <a:r>
              <a:rPr lang="es-ES_tradnl" sz="2800" dirty="0">
                <a:solidFill>
                  <a:srgbClr val="FF0000"/>
                </a:solidFill>
                <a:latin typeface="Lucida Handwriting"/>
                <a:cs typeface="Lucida Handwriting"/>
              </a:rPr>
              <a:t>“</a:t>
            </a:r>
            <a:r>
              <a:rPr lang="es-ES_tradnl" sz="2800" dirty="0" err="1">
                <a:solidFill>
                  <a:srgbClr val="FF0000"/>
                </a:solidFill>
                <a:latin typeface="Lucida Handwriting"/>
                <a:cs typeface="Lucida Handwriting"/>
              </a:rPr>
              <a:t>The</a:t>
            </a:r>
            <a:r>
              <a:rPr lang="es-ES_tradnl" sz="2800" dirty="0">
                <a:solidFill>
                  <a:srgbClr val="FF0000"/>
                </a:solidFill>
                <a:latin typeface="Lucida Handwriting"/>
                <a:cs typeface="Lucida Handwriting"/>
              </a:rPr>
              <a:t> Day of      </a:t>
            </a:r>
            <a:r>
              <a:rPr lang="es-ES_tradnl" sz="2800" dirty="0" err="1">
                <a:solidFill>
                  <a:srgbClr val="FF0000"/>
                </a:solidFill>
                <a:latin typeface="Lucida Handwriting"/>
                <a:cs typeface="Lucida Handwriting"/>
              </a:rPr>
              <a:t>Atonement</a:t>
            </a:r>
            <a:r>
              <a:rPr lang="es-ES_tradnl" sz="2800" dirty="0">
                <a:solidFill>
                  <a:srgbClr val="FF0000"/>
                </a:solidFill>
                <a:latin typeface="Lucida Handwriting"/>
                <a:cs typeface="Lucida Handwriting"/>
              </a:rPr>
              <a:t>”</a:t>
            </a:r>
          </a:p>
        </p:txBody>
      </p:sp>
    </p:spTree>
    <p:extLst>
      <p:ext uri="{BB962C8B-B14F-4D97-AF65-F5344CB8AC3E}">
        <p14:creationId xmlns:p14="http://schemas.microsoft.com/office/powerpoint/2010/main" val="143107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0000"/>
              </a:solidFill>
              <a:latin typeface="Cracked"/>
              <a:cs typeface="Cracked"/>
            </a:endParaRPr>
          </a:p>
        </p:txBody>
      </p:sp>
      <p:pic>
        <p:nvPicPr>
          <p:cNvPr id="2" name="Picture 1" descr="images-10.jpeg"/>
          <p:cNvPicPr>
            <a:picLocks noChangeAspect="1"/>
          </p:cNvPicPr>
          <p:nvPr/>
        </p:nvPicPr>
        <p:blipFill rotWithShape="1">
          <a:blip r:embed="rId2">
            <a:extLst>
              <a:ext uri="{28A0092B-C50C-407E-A947-70E740481C1C}">
                <a14:useLocalDpi xmlns:a14="http://schemas.microsoft.com/office/drawing/2010/main" val="0"/>
              </a:ext>
            </a:extLst>
          </a:blip>
          <a:srcRect r="16044"/>
          <a:stretch/>
        </p:blipFill>
        <p:spPr>
          <a:xfrm>
            <a:off x="229686" y="2320622"/>
            <a:ext cx="5412018" cy="402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70435" y="388105"/>
            <a:ext cx="8237758" cy="1754327"/>
          </a:xfrm>
          <a:prstGeom prst="rect">
            <a:avLst/>
          </a:prstGeom>
          <a:noFill/>
        </p:spPr>
        <p:txBody>
          <a:bodyPr wrap="square" rtlCol="0">
            <a:spAutoFit/>
          </a:bodyPr>
          <a:lstStyle/>
          <a:p>
            <a:r>
              <a:rPr lang="es-ES_tradnl" dirty="0">
                <a:latin typeface="Papyrus"/>
                <a:cs typeface="Papyrus"/>
              </a:rPr>
              <a:t>“And </a:t>
            </a:r>
            <a:r>
              <a:rPr lang="es-ES_tradnl" dirty="0" err="1">
                <a:latin typeface="Papyrus"/>
                <a:cs typeface="Papyrus"/>
              </a:rPr>
              <a:t>this</a:t>
            </a:r>
            <a:r>
              <a:rPr lang="es-ES_tradnl" dirty="0">
                <a:latin typeface="Papyrus"/>
                <a:cs typeface="Papyrus"/>
              </a:rPr>
              <a:t> </a:t>
            </a:r>
            <a:r>
              <a:rPr lang="es-ES_tradnl" dirty="0" err="1">
                <a:latin typeface="Papyrus"/>
                <a:cs typeface="Papyrus"/>
              </a:rPr>
              <a:t>shall</a:t>
            </a:r>
            <a:r>
              <a:rPr lang="es-ES_tradnl" dirty="0">
                <a:latin typeface="Papyrus"/>
                <a:cs typeface="Papyrus"/>
              </a:rPr>
              <a:t> be a </a:t>
            </a:r>
            <a:r>
              <a:rPr lang="es-ES_tradnl" dirty="0" err="1">
                <a:latin typeface="Papyrus"/>
                <a:cs typeface="Papyrus"/>
              </a:rPr>
              <a:t>statute</a:t>
            </a:r>
            <a:r>
              <a:rPr lang="es-ES_tradnl" dirty="0">
                <a:latin typeface="Papyrus"/>
                <a:cs typeface="Papyrus"/>
              </a:rPr>
              <a:t> </a:t>
            </a:r>
            <a:r>
              <a:rPr lang="es-ES_tradnl" dirty="0" err="1">
                <a:latin typeface="Papyrus"/>
                <a:cs typeface="Papyrus"/>
              </a:rPr>
              <a:t>forever</a:t>
            </a:r>
            <a:r>
              <a:rPr lang="es-ES_tradnl" dirty="0">
                <a:latin typeface="Papyrus"/>
                <a:cs typeface="Papyrus"/>
              </a:rPr>
              <a:t> </a:t>
            </a:r>
            <a:r>
              <a:rPr lang="es-ES_tradnl" dirty="0" err="1">
                <a:latin typeface="Papyrus"/>
                <a:cs typeface="Papyrus"/>
              </a:rPr>
              <a:t>to</a:t>
            </a:r>
            <a:r>
              <a:rPr lang="es-ES_tradnl" dirty="0">
                <a:latin typeface="Papyrus"/>
                <a:cs typeface="Papyrus"/>
              </a:rPr>
              <a:t> </a:t>
            </a:r>
            <a:r>
              <a:rPr lang="es-ES_tradnl" dirty="0" err="1">
                <a:latin typeface="Papyrus"/>
                <a:cs typeface="Papyrus"/>
              </a:rPr>
              <a:t>you</a:t>
            </a:r>
            <a:r>
              <a:rPr lang="es-ES_tradnl" dirty="0">
                <a:latin typeface="Papyrus"/>
                <a:cs typeface="Papyrus"/>
              </a:rPr>
              <a:t>: </a:t>
            </a:r>
            <a:r>
              <a:rPr lang="es-ES_tradnl" dirty="0" err="1">
                <a:latin typeface="Papyrus"/>
                <a:cs typeface="Papyrus"/>
              </a:rPr>
              <a:t>that</a:t>
            </a:r>
            <a:r>
              <a:rPr lang="es-ES_tradnl" dirty="0">
                <a:latin typeface="Papyrus"/>
                <a:cs typeface="Papyrus"/>
              </a:rPr>
              <a:t> in </a:t>
            </a:r>
            <a:r>
              <a:rPr lang="es-ES_tradnl" dirty="0" err="1">
                <a:latin typeface="Papyrus"/>
                <a:cs typeface="Papyrus"/>
              </a:rPr>
              <a:t>the</a:t>
            </a:r>
            <a:r>
              <a:rPr lang="es-ES_tradnl" dirty="0">
                <a:latin typeface="Papyrus"/>
                <a:cs typeface="Papyrus"/>
              </a:rPr>
              <a:t> 7th </a:t>
            </a:r>
            <a:r>
              <a:rPr lang="es-ES_tradnl" dirty="0" err="1">
                <a:latin typeface="Papyrus"/>
                <a:cs typeface="Papyrus"/>
              </a:rPr>
              <a:t>month</a:t>
            </a:r>
            <a:r>
              <a:rPr lang="es-ES_tradnl" dirty="0">
                <a:latin typeface="Papyrus"/>
                <a:cs typeface="Papyrus"/>
              </a:rPr>
              <a:t>, </a:t>
            </a:r>
            <a:r>
              <a:rPr lang="es-ES_tradnl" dirty="0" err="1">
                <a:latin typeface="Papyrus"/>
                <a:cs typeface="Papyrus"/>
              </a:rPr>
              <a:t>on</a:t>
            </a:r>
            <a:r>
              <a:rPr lang="es-ES_tradnl" dirty="0">
                <a:latin typeface="Papyrus"/>
                <a:cs typeface="Papyrus"/>
              </a:rPr>
              <a:t> </a:t>
            </a:r>
            <a:r>
              <a:rPr lang="es-ES_tradnl" dirty="0" err="1">
                <a:latin typeface="Papyrus"/>
                <a:cs typeface="Papyrus"/>
              </a:rPr>
              <a:t>the</a:t>
            </a:r>
            <a:r>
              <a:rPr lang="es-ES_tradnl" dirty="0">
                <a:latin typeface="Papyrus"/>
                <a:cs typeface="Papyrus"/>
              </a:rPr>
              <a:t> 10th Day, </a:t>
            </a:r>
            <a:r>
              <a:rPr lang="es-ES_tradnl" dirty="0" err="1">
                <a:latin typeface="Papyrus"/>
                <a:cs typeface="Papyrus"/>
              </a:rPr>
              <a:t>you</a:t>
            </a:r>
            <a:r>
              <a:rPr lang="es-ES_tradnl" dirty="0">
                <a:latin typeface="Papyrus"/>
                <a:cs typeface="Papyrus"/>
              </a:rPr>
              <a:t> </a:t>
            </a:r>
            <a:r>
              <a:rPr lang="es-ES_tradnl" dirty="0" err="1">
                <a:latin typeface="Papyrus"/>
                <a:cs typeface="Papyrus"/>
              </a:rPr>
              <a:t>shall</a:t>
            </a:r>
            <a:r>
              <a:rPr lang="es-ES_tradnl" dirty="0">
                <a:latin typeface="Papyrus"/>
                <a:cs typeface="Papyrus"/>
              </a:rPr>
              <a:t> </a:t>
            </a:r>
            <a:r>
              <a:rPr lang="es-ES_tradnl" dirty="0" err="1">
                <a:latin typeface="Papyrus"/>
                <a:cs typeface="Papyrus"/>
              </a:rPr>
              <a:t>afflict</a:t>
            </a:r>
            <a:r>
              <a:rPr lang="es-ES_tradnl" dirty="0">
                <a:latin typeface="Papyrus"/>
                <a:cs typeface="Papyrus"/>
              </a:rPr>
              <a:t> </a:t>
            </a:r>
            <a:r>
              <a:rPr lang="es-ES_tradnl" dirty="0" err="1">
                <a:latin typeface="Papyrus"/>
                <a:cs typeface="Papyrus"/>
              </a:rPr>
              <a:t>your</a:t>
            </a:r>
            <a:r>
              <a:rPr lang="es-ES_tradnl" dirty="0">
                <a:latin typeface="Papyrus"/>
                <a:cs typeface="Papyrus"/>
              </a:rPr>
              <a:t> </a:t>
            </a:r>
            <a:r>
              <a:rPr lang="es-ES_tradnl" dirty="0" err="1">
                <a:latin typeface="Papyrus"/>
                <a:cs typeface="Papyrus"/>
              </a:rPr>
              <a:t>souls</a:t>
            </a:r>
            <a:r>
              <a:rPr lang="es-ES_tradnl" dirty="0">
                <a:latin typeface="Papyrus"/>
                <a:cs typeface="Papyrus"/>
              </a:rPr>
              <a:t>, and do no </a:t>
            </a:r>
            <a:r>
              <a:rPr lang="es-ES_tradnl" dirty="0" err="1">
                <a:latin typeface="Papyrus"/>
                <a:cs typeface="Papyrus"/>
              </a:rPr>
              <a:t>work</a:t>
            </a:r>
            <a:r>
              <a:rPr lang="es-ES_tradnl" dirty="0">
                <a:latin typeface="Papyrus"/>
                <a:cs typeface="Papyrus"/>
              </a:rPr>
              <a:t> at </a:t>
            </a:r>
            <a:r>
              <a:rPr lang="es-ES_tradnl" dirty="0" err="1">
                <a:latin typeface="Papyrus"/>
                <a:cs typeface="Papyrus"/>
              </a:rPr>
              <a:t>all</a:t>
            </a:r>
            <a:r>
              <a:rPr lang="es-ES_tradnl" dirty="0">
                <a:latin typeface="Papyrus"/>
                <a:cs typeface="Papyrus"/>
              </a:rPr>
              <a:t>, </a:t>
            </a:r>
            <a:r>
              <a:rPr lang="es-ES_tradnl" dirty="0" err="1">
                <a:latin typeface="Papyrus"/>
                <a:cs typeface="Papyrus"/>
              </a:rPr>
              <a:t>whether</a:t>
            </a:r>
            <a:r>
              <a:rPr lang="es-ES_tradnl" dirty="0">
                <a:latin typeface="Papyrus"/>
                <a:cs typeface="Papyrus"/>
              </a:rPr>
              <a:t> </a:t>
            </a:r>
            <a:r>
              <a:rPr lang="es-ES_tradnl" dirty="0" err="1">
                <a:latin typeface="Papyrus"/>
                <a:cs typeface="Papyrus"/>
              </a:rPr>
              <a:t>it</a:t>
            </a:r>
            <a:r>
              <a:rPr lang="es-ES_tradnl" dirty="0">
                <a:latin typeface="Papyrus"/>
                <a:cs typeface="Papyrus"/>
              </a:rPr>
              <a:t> be </a:t>
            </a:r>
            <a:r>
              <a:rPr lang="es-ES_tradnl" dirty="0" err="1">
                <a:latin typeface="Papyrus"/>
                <a:cs typeface="Papyrus"/>
              </a:rPr>
              <a:t>one</a:t>
            </a:r>
            <a:r>
              <a:rPr lang="es-ES_tradnl" dirty="0">
                <a:latin typeface="Papyrus"/>
                <a:cs typeface="Papyrus"/>
              </a:rPr>
              <a:t> of </a:t>
            </a:r>
            <a:r>
              <a:rPr lang="es-ES_tradnl" dirty="0" err="1">
                <a:latin typeface="Papyrus"/>
                <a:cs typeface="Papyrus"/>
              </a:rPr>
              <a:t>your</a:t>
            </a:r>
            <a:r>
              <a:rPr lang="es-ES_tradnl" dirty="0">
                <a:latin typeface="Papyrus"/>
                <a:cs typeface="Papyrus"/>
              </a:rPr>
              <a:t> </a:t>
            </a:r>
            <a:r>
              <a:rPr lang="es-ES_tradnl" dirty="0" err="1">
                <a:latin typeface="Papyrus"/>
                <a:cs typeface="Papyrus"/>
              </a:rPr>
              <a:t>own</a:t>
            </a:r>
            <a:r>
              <a:rPr lang="es-ES_tradnl" dirty="0">
                <a:latin typeface="Papyrus"/>
                <a:cs typeface="Papyrus"/>
              </a:rPr>
              <a:t> country </a:t>
            </a:r>
            <a:r>
              <a:rPr lang="es-ES_tradnl" dirty="0" err="1">
                <a:latin typeface="Papyrus"/>
                <a:cs typeface="Papyrus"/>
              </a:rPr>
              <a:t>or</a:t>
            </a:r>
            <a:r>
              <a:rPr lang="es-ES_tradnl" dirty="0">
                <a:latin typeface="Papyrus"/>
                <a:cs typeface="Papyrus"/>
              </a:rPr>
              <a:t> as a </a:t>
            </a:r>
            <a:r>
              <a:rPr lang="es-ES_tradnl" dirty="0" err="1">
                <a:latin typeface="Papyrus"/>
                <a:cs typeface="Papyrus"/>
              </a:rPr>
              <a:t>stranger</a:t>
            </a:r>
            <a:r>
              <a:rPr lang="es-ES_tradnl" dirty="0">
                <a:latin typeface="Papyrus"/>
                <a:cs typeface="Papyrus"/>
              </a:rPr>
              <a:t> </a:t>
            </a:r>
            <a:r>
              <a:rPr lang="es-ES_tradnl" dirty="0" err="1">
                <a:latin typeface="Papyrus"/>
                <a:cs typeface="Papyrus"/>
              </a:rPr>
              <a:t>that</a:t>
            </a:r>
            <a:r>
              <a:rPr lang="es-ES_tradnl" dirty="0">
                <a:latin typeface="Papyrus"/>
                <a:cs typeface="Papyrus"/>
              </a:rPr>
              <a:t> </a:t>
            </a:r>
            <a:r>
              <a:rPr lang="es-ES_tradnl" dirty="0" err="1">
                <a:latin typeface="Papyrus"/>
                <a:cs typeface="Papyrus"/>
              </a:rPr>
              <a:t>sojourns</a:t>
            </a:r>
            <a:r>
              <a:rPr lang="es-ES_tradnl" dirty="0">
                <a:latin typeface="Papyrus"/>
                <a:cs typeface="Papyrus"/>
              </a:rPr>
              <a:t> </a:t>
            </a:r>
            <a:r>
              <a:rPr lang="es-ES_tradnl" dirty="0" err="1">
                <a:latin typeface="Papyrus"/>
                <a:cs typeface="Papyrus"/>
              </a:rPr>
              <a:t>among</a:t>
            </a:r>
            <a:r>
              <a:rPr lang="es-ES_tradnl" dirty="0">
                <a:latin typeface="Papyrus"/>
                <a:cs typeface="Papyrus"/>
              </a:rPr>
              <a:t> </a:t>
            </a:r>
            <a:r>
              <a:rPr lang="es-ES_tradnl" dirty="0" err="1">
                <a:latin typeface="Papyrus"/>
                <a:cs typeface="Papyrus"/>
              </a:rPr>
              <a:t>you</a:t>
            </a:r>
            <a:r>
              <a:rPr lang="es-ES_tradnl" dirty="0">
                <a:latin typeface="Papyrus"/>
                <a:cs typeface="Papyrus"/>
              </a:rPr>
              <a:t>.  </a:t>
            </a:r>
            <a:r>
              <a:rPr lang="es-ES_tradnl" dirty="0" err="1">
                <a:latin typeface="Papyrus"/>
                <a:cs typeface="Papyrus"/>
              </a:rPr>
              <a:t>For</a:t>
            </a:r>
            <a:r>
              <a:rPr lang="es-ES_tradnl" dirty="0">
                <a:latin typeface="Papyrus"/>
                <a:cs typeface="Papyrus"/>
              </a:rPr>
              <a:t> </a:t>
            </a:r>
            <a:r>
              <a:rPr lang="es-ES_tradnl" dirty="0" err="1">
                <a:latin typeface="Papyrus"/>
                <a:cs typeface="Papyrus"/>
              </a:rPr>
              <a:t>on</a:t>
            </a:r>
            <a:r>
              <a:rPr lang="es-ES_tradnl" dirty="0">
                <a:latin typeface="Papyrus"/>
                <a:cs typeface="Papyrus"/>
              </a:rPr>
              <a:t> </a:t>
            </a:r>
            <a:r>
              <a:rPr lang="es-ES_tradnl" dirty="0" err="1">
                <a:latin typeface="Papyrus"/>
                <a:cs typeface="Papyrus"/>
              </a:rPr>
              <a:t>that</a:t>
            </a:r>
            <a:r>
              <a:rPr lang="es-ES_tradnl" dirty="0">
                <a:latin typeface="Papyrus"/>
                <a:cs typeface="Papyrus"/>
              </a:rPr>
              <a:t> Day , </a:t>
            </a:r>
            <a:r>
              <a:rPr lang="es-ES_tradnl" dirty="0" err="1">
                <a:latin typeface="Papyrus"/>
                <a:cs typeface="Papyrus"/>
              </a:rPr>
              <a:t>the</a:t>
            </a:r>
            <a:r>
              <a:rPr lang="es-ES_tradnl" dirty="0">
                <a:latin typeface="Papyrus"/>
                <a:cs typeface="Papyrus"/>
              </a:rPr>
              <a:t> </a:t>
            </a:r>
            <a:r>
              <a:rPr lang="es-ES_tradnl" dirty="0" err="1">
                <a:latin typeface="Papyrus"/>
                <a:cs typeface="Papyrus"/>
              </a:rPr>
              <a:t>priest</a:t>
            </a:r>
            <a:r>
              <a:rPr lang="es-ES_tradnl" dirty="0">
                <a:latin typeface="Papyrus"/>
                <a:cs typeface="Papyrus"/>
              </a:rPr>
              <a:t> </a:t>
            </a:r>
            <a:r>
              <a:rPr lang="es-ES_tradnl" dirty="0" err="1">
                <a:latin typeface="Papyrus"/>
                <a:cs typeface="Papyrus"/>
              </a:rPr>
              <a:t>shall</a:t>
            </a:r>
            <a:r>
              <a:rPr lang="es-ES_tradnl" dirty="0">
                <a:latin typeface="Papyrus"/>
                <a:cs typeface="Papyrus"/>
              </a:rPr>
              <a:t> </a:t>
            </a:r>
            <a:r>
              <a:rPr lang="es-ES_tradnl" dirty="0" err="1">
                <a:latin typeface="Papyrus"/>
                <a:cs typeface="Papyrus"/>
              </a:rPr>
              <a:t>make</a:t>
            </a:r>
            <a:r>
              <a:rPr lang="es-ES_tradnl" dirty="0">
                <a:latin typeface="Papyrus"/>
                <a:cs typeface="Papyrus"/>
              </a:rPr>
              <a:t> </a:t>
            </a:r>
            <a:r>
              <a:rPr lang="es-ES_tradnl" dirty="0" err="1">
                <a:latin typeface="Papyrus"/>
                <a:cs typeface="Papyrus"/>
              </a:rPr>
              <a:t>atonement</a:t>
            </a:r>
            <a:r>
              <a:rPr lang="es-ES_tradnl" dirty="0">
                <a:latin typeface="Papyrus"/>
                <a:cs typeface="Papyrus"/>
              </a:rPr>
              <a:t> </a:t>
            </a:r>
            <a:r>
              <a:rPr lang="es-ES_tradnl" dirty="0" err="1">
                <a:latin typeface="Papyrus"/>
                <a:cs typeface="Papyrus"/>
              </a:rPr>
              <a:t>for</a:t>
            </a:r>
            <a:r>
              <a:rPr lang="es-ES_tradnl" dirty="0">
                <a:latin typeface="Papyrus"/>
                <a:cs typeface="Papyrus"/>
              </a:rPr>
              <a:t> </a:t>
            </a:r>
            <a:r>
              <a:rPr lang="es-ES_tradnl" dirty="0" err="1">
                <a:latin typeface="Papyrus"/>
                <a:cs typeface="Papyrus"/>
              </a:rPr>
              <a:t>you</a:t>
            </a:r>
            <a:r>
              <a:rPr lang="es-ES_tradnl" dirty="0">
                <a:latin typeface="Papyrus"/>
                <a:cs typeface="Papyrus"/>
              </a:rPr>
              <a:t>, </a:t>
            </a:r>
            <a:r>
              <a:rPr lang="es-ES_tradnl" dirty="0" err="1">
                <a:latin typeface="Papyrus"/>
                <a:cs typeface="Papyrus"/>
              </a:rPr>
              <a:t>to</a:t>
            </a:r>
            <a:r>
              <a:rPr lang="es-ES_tradnl" dirty="0">
                <a:latin typeface="Papyrus"/>
                <a:cs typeface="Papyrus"/>
              </a:rPr>
              <a:t> </a:t>
            </a:r>
            <a:r>
              <a:rPr lang="es-ES_tradnl" dirty="0" err="1">
                <a:latin typeface="Papyrus"/>
                <a:cs typeface="Papyrus"/>
              </a:rPr>
              <a:t>cleanse</a:t>
            </a:r>
            <a:r>
              <a:rPr lang="es-ES_tradnl" dirty="0">
                <a:latin typeface="Papyrus"/>
                <a:cs typeface="Papyrus"/>
              </a:rPr>
              <a:t> </a:t>
            </a:r>
            <a:r>
              <a:rPr lang="es-ES_tradnl" dirty="0" err="1">
                <a:latin typeface="Papyrus"/>
                <a:cs typeface="Papyrus"/>
              </a:rPr>
              <a:t>you</a:t>
            </a:r>
            <a:r>
              <a:rPr lang="es-ES_tradnl" dirty="0">
                <a:latin typeface="Papyrus"/>
                <a:cs typeface="Papyrus"/>
              </a:rPr>
              <a:t>, </a:t>
            </a:r>
            <a:r>
              <a:rPr lang="es-ES_tradnl" dirty="0" err="1">
                <a:latin typeface="Papyrus"/>
                <a:cs typeface="Papyrus"/>
              </a:rPr>
              <a:t>that</a:t>
            </a:r>
            <a:r>
              <a:rPr lang="es-ES_tradnl" dirty="0">
                <a:latin typeface="Papyrus"/>
                <a:cs typeface="Papyrus"/>
              </a:rPr>
              <a:t> </a:t>
            </a:r>
            <a:r>
              <a:rPr lang="es-ES_tradnl" dirty="0" err="1">
                <a:latin typeface="Papyrus"/>
                <a:cs typeface="Papyrus"/>
              </a:rPr>
              <a:t>you</a:t>
            </a:r>
            <a:r>
              <a:rPr lang="es-ES_tradnl" dirty="0">
                <a:latin typeface="Papyrus"/>
                <a:cs typeface="Papyrus"/>
              </a:rPr>
              <a:t> </a:t>
            </a:r>
            <a:r>
              <a:rPr lang="es-ES_tradnl" dirty="0" err="1">
                <a:latin typeface="Papyrus"/>
                <a:cs typeface="Papyrus"/>
              </a:rPr>
              <a:t>may</a:t>
            </a:r>
            <a:r>
              <a:rPr lang="es-ES_tradnl" dirty="0">
                <a:latin typeface="Papyrus"/>
                <a:cs typeface="Papyrus"/>
              </a:rPr>
              <a:t> be </a:t>
            </a:r>
            <a:r>
              <a:rPr lang="es-ES_tradnl" dirty="0" err="1">
                <a:latin typeface="Papyrus"/>
                <a:cs typeface="Papyrus"/>
              </a:rPr>
              <a:t>clean</a:t>
            </a:r>
            <a:r>
              <a:rPr lang="es-ES_tradnl" dirty="0">
                <a:latin typeface="Papyrus"/>
                <a:cs typeface="Papyrus"/>
              </a:rPr>
              <a:t> </a:t>
            </a:r>
            <a:r>
              <a:rPr lang="es-ES_tradnl" dirty="0" err="1">
                <a:latin typeface="Papyrus"/>
                <a:cs typeface="Papyrus"/>
              </a:rPr>
              <a:t>from</a:t>
            </a:r>
            <a:r>
              <a:rPr lang="es-ES_tradnl" dirty="0">
                <a:latin typeface="Papyrus"/>
                <a:cs typeface="Papyrus"/>
              </a:rPr>
              <a:t> </a:t>
            </a:r>
            <a:r>
              <a:rPr lang="es-ES_tradnl" dirty="0" err="1">
                <a:latin typeface="Papyrus"/>
                <a:cs typeface="Papyrus"/>
              </a:rPr>
              <a:t>all</a:t>
            </a:r>
            <a:r>
              <a:rPr lang="es-ES_tradnl" dirty="0">
                <a:latin typeface="Papyrus"/>
                <a:cs typeface="Papyrus"/>
              </a:rPr>
              <a:t> </a:t>
            </a:r>
            <a:r>
              <a:rPr lang="es-ES_tradnl" dirty="0" err="1">
                <a:latin typeface="Papyrus"/>
                <a:cs typeface="Papyrus"/>
              </a:rPr>
              <a:t>your</a:t>
            </a:r>
            <a:r>
              <a:rPr lang="es-ES_tradnl" dirty="0">
                <a:latin typeface="Papyrus"/>
                <a:cs typeface="Papyrus"/>
              </a:rPr>
              <a:t> </a:t>
            </a:r>
            <a:r>
              <a:rPr lang="es-ES_tradnl" dirty="0" err="1">
                <a:latin typeface="Papyrus"/>
                <a:cs typeface="Papyrus"/>
              </a:rPr>
              <a:t>sins</a:t>
            </a:r>
            <a:r>
              <a:rPr lang="es-ES_tradnl" dirty="0">
                <a:latin typeface="Papyrus"/>
                <a:cs typeface="Papyrus"/>
              </a:rPr>
              <a:t> </a:t>
            </a:r>
            <a:r>
              <a:rPr lang="es-ES_tradnl" dirty="0" err="1">
                <a:latin typeface="Papyrus"/>
                <a:cs typeface="Papyrus"/>
              </a:rPr>
              <a:t>before</a:t>
            </a:r>
            <a:r>
              <a:rPr lang="es-ES_tradnl" dirty="0">
                <a:latin typeface="Papyrus"/>
                <a:cs typeface="Papyrus"/>
              </a:rPr>
              <a:t> </a:t>
            </a:r>
            <a:r>
              <a:rPr lang="es-ES_tradnl" dirty="0" err="1">
                <a:latin typeface="Papyrus"/>
                <a:cs typeface="Papyrus"/>
              </a:rPr>
              <a:t>the</a:t>
            </a:r>
            <a:r>
              <a:rPr lang="es-ES_tradnl" dirty="0">
                <a:latin typeface="Papyrus"/>
                <a:cs typeface="Papyrus"/>
              </a:rPr>
              <a:t> Lord.  </a:t>
            </a:r>
            <a:r>
              <a:rPr lang="es-ES_tradnl" dirty="0" err="1">
                <a:latin typeface="Papyrus"/>
                <a:cs typeface="Papyrus"/>
              </a:rPr>
              <a:t>It</a:t>
            </a:r>
            <a:r>
              <a:rPr lang="es-ES_tradnl" dirty="0">
                <a:latin typeface="Papyrus"/>
                <a:cs typeface="Papyrus"/>
              </a:rPr>
              <a:t> </a:t>
            </a:r>
            <a:r>
              <a:rPr lang="es-ES_tradnl" dirty="0" err="1">
                <a:latin typeface="Papyrus"/>
                <a:cs typeface="Papyrus"/>
              </a:rPr>
              <a:t>shall</a:t>
            </a:r>
            <a:r>
              <a:rPr lang="es-ES_tradnl" dirty="0">
                <a:latin typeface="Papyrus"/>
                <a:cs typeface="Papyrus"/>
              </a:rPr>
              <a:t> be a </a:t>
            </a:r>
            <a:r>
              <a:rPr lang="es-ES_tradnl" dirty="0" err="1">
                <a:latin typeface="Papyrus"/>
                <a:cs typeface="Papyrus"/>
              </a:rPr>
              <a:t>Sabbath</a:t>
            </a:r>
            <a:r>
              <a:rPr lang="es-ES_tradnl" dirty="0">
                <a:latin typeface="Papyrus"/>
                <a:cs typeface="Papyrus"/>
              </a:rPr>
              <a:t> of </a:t>
            </a:r>
            <a:r>
              <a:rPr lang="es-ES_tradnl" dirty="0" err="1">
                <a:latin typeface="Papyrus"/>
                <a:cs typeface="Papyrus"/>
              </a:rPr>
              <a:t>rest</a:t>
            </a:r>
            <a:r>
              <a:rPr lang="es-ES_tradnl" dirty="0">
                <a:latin typeface="Papyrus"/>
                <a:cs typeface="Papyrus"/>
              </a:rPr>
              <a:t>, and </a:t>
            </a:r>
            <a:r>
              <a:rPr lang="es-ES_tradnl" dirty="0" err="1">
                <a:latin typeface="Papyrus"/>
                <a:cs typeface="Papyrus"/>
              </a:rPr>
              <a:t>you</a:t>
            </a:r>
            <a:r>
              <a:rPr lang="es-ES_tradnl" dirty="0">
                <a:latin typeface="Papyrus"/>
                <a:cs typeface="Papyrus"/>
              </a:rPr>
              <a:t> </a:t>
            </a:r>
            <a:r>
              <a:rPr lang="es-ES_tradnl" dirty="0" err="1">
                <a:latin typeface="Papyrus"/>
                <a:cs typeface="Papyrus"/>
              </a:rPr>
              <a:t>shall</a:t>
            </a:r>
            <a:r>
              <a:rPr lang="es-ES_tradnl" dirty="0">
                <a:latin typeface="Papyrus"/>
                <a:cs typeface="Papyrus"/>
              </a:rPr>
              <a:t> </a:t>
            </a:r>
            <a:r>
              <a:rPr lang="es-ES_tradnl" dirty="0" err="1">
                <a:latin typeface="Papyrus"/>
                <a:cs typeface="Papyrus"/>
              </a:rPr>
              <a:t>afflict</a:t>
            </a:r>
            <a:r>
              <a:rPr lang="es-ES_tradnl" dirty="0">
                <a:latin typeface="Papyrus"/>
                <a:cs typeface="Papyrus"/>
              </a:rPr>
              <a:t> </a:t>
            </a:r>
            <a:r>
              <a:rPr lang="es-ES_tradnl" dirty="0" err="1">
                <a:latin typeface="Papyrus"/>
                <a:cs typeface="Papyrus"/>
              </a:rPr>
              <a:t>your</a:t>
            </a:r>
            <a:r>
              <a:rPr lang="es-ES_tradnl" dirty="0">
                <a:latin typeface="Papyrus"/>
                <a:cs typeface="Papyrus"/>
              </a:rPr>
              <a:t> </a:t>
            </a:r>
            <a:r>
              <a:rPr lang="es-ES_tradnl" dirty="0" err="1">
                <a:latin typeface="Papyrus"/>
                <a:cs typeface="Papyrus"/>
              </a:rPr>
              <a:t>souls</a:t>
            </a:r>
            <a:r>
              <a:rPr lang="es-ES_tradnl" dirty="0">
                <a:latin typeface="Papyrus"/>
                <a:cs typeface="Papyrus"/>
              </a:rPr>
              <a:t>, a </a:t>
            </a:r>
            <a:r>
              <a:rPr lang="es-ES_tradnl" dirty="0" err="1">
                <a:latin typeface="Papyrus"/>
                <a:cs typeface="Papyrus"/>
              </a:rPr>
              <a:t>statute</a:t>
            </a:r>
            <a:r>
              <a:rPr lang="es-ES_tradnl" dirty="0">
                <a:latin typeface="Papyrus"/>
                <a:cs typeface="Papyrus"/>
              </a:rPr>
              <a:t> </a:t>
            </a:r>
            <a:r>
              <a:rPr lang="es-ES_tradnl" dirty="0" err="1">
                <a:latin typeface="Papyrus"/>
                <a:cs typeface="Papyrus"/>
              </a:rPr>
              <a:t>forever</a:t>
            </a:r>
            <a:r>
              <a:rPr lang="es-ES_tradnl" dirty="0">
                <a:latin typeface="Papyrus"/>
                <a:cs typeface="Papyrus"/>
              </a:rPr>
              <a:t>”  </a:t>
            </a:r>
            <a:r>
              <a:rPr lang="es-ES_tradnl" dirty="0" err="1">
                <a:solidFill>
                  <a:srgbClr val="FF0000"/>
                </a:solidFill>
                <a:latin typeface="Papyrus"/>
                <a:cs typeface="Papyrus"/>
              </a:rPr>
              <a:t>Leviticus</a:t>
            </a:r>
            <a:r>
              <a:rPr lang="es-ES_tradnl" dirty="0">
                <a:solidFill>
                  <a:srgbClr val="FF0000"/>
                </a:solidFill>
                <a:latin typeface="Papyrus"/>
                <a:cs typeface="Papyrus"/>
              </a:rPr>
              <a:t> 16: 29-31</a:t>
            </a:r>
          </a:p>
        </p:txBody>
      </p:sp>
      <p:sp>
        <p:nvSpPr>
          <p:cNvPr id="6" name="TextBox 5"/>
          <p:cNvSpPr txBox="1"/>
          <p:nvPr/>
        </p:nvSpPr>
        <p:spPr>
          <a:xfrm>
            <a:off x="5797041" y="2320622"/>
            <a:ext cx="3117273" cy="3816429"/>
          </a:xfrm>
          <a:prstGeom prst="rect">
            <a:avLst/>
          </a:prstGeom>
          <a:noFill/>
        </p:spPr>
        <p:txBody>
          <a:bodyPr wrap="square" rtlCol="0">
            <a:spAutoFit/>
          </a:bodyPr>
          <a:lstStyle/>
          <a:p>
            <a:pPr algn="ct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Afflict</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Your</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Souls</a:t>
            </a:r>
            <a:endParaRPr lang="es-ES_tradnl" sz="2200" dirty="0">
              <a:solidFill>
                <a:srgbClr val="FF0000"/>
              </a:solidFill>
              <a:latin typeface="Comic Sans MS" panose="030F0902030302020204" pitchFamily="66" charset="0"/>
              <a:cs typeface="Papyrus"/>
            </a:endParaRPr>
          </a:p>
          <a:p>
            <a:pPr algn="ctr"/>
            <a:r>
              <a:rPr lang="es-ES_tradnl" sz="2200" dirty="0">
                <a:solidFill>
                  <a:srgbClr val="FF0000"/>
                </a:solidFill>
                <a:latin typeface="Comic Sans MS" panose="030F0902030302020204" pitchFamily="66" charset="0"/>
                <a:cs typeface="Papyrus"/>
              </a:rPr>
              <a:t>    Day </a:t>
            </a:r>
            <a:r>
              <a:rPr lang="es-ES_tradnl" sz="2200" dirty="0" err="1">
                <a:solidFill>
                  <a:srgbClr val="FF0000"/>
                </a:solidFill>
                <a:latin typeface="Comic Sans MS" panose="030F0902030302020204" pitchFamily="66" charset="0"/>
                <a:cs typeface="Papyrus"/>
              </a:rPr>
              <a:t>of</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Mourning</a:t>
            </a:r>
            <a:endParaRPr lang="es-ES_tradnl" sz="2200" dirty="0">
              <a:solidFill>
                <a:srgbClr val="FF0000"/>
              </a:solidFill>
              <a:latin typeface="Comic Sans MS" panose="030F0902030302020204" pitchFamily="66" charset="0"/>
              <a:cs typeface="Papyrus"/>
            </a:endParaRPr>
          </a:p>
          <a:p>
            <a:pPr algn="ctr"/>
            <a:endParaRPr lang="es-ES_tradnl" sz="2200" dirty="0">
              <a:solidFill>
                <a:srgbClr val="FF0000"/>
              </a:solidFill>
              <a:latin typeface="Comic Sans MS" panose="030F0902030302020204" pitchFamily="66" charset="0"/>
              <a:cs typeface="Papyrus"/>
            </a:endParaRPr>
          </a:p>
          <a:p>
            <a:pPr algn="ctr"/>
            <a:r>
              <a:rPr lang="es-ES_tradnl" sz="2200" dirty="0" err="1">
                <a:solidFill>
                  <a:srgbClr val="FF0000"/>
                </a:solidFill>
                <a:latin typeface="Comic Sans MS" panose="030F0902030302020204" pitchFamily="66" charset="0"/>
                <a:cs typeface="Papyrus"/>
              </a:rPr>
              <a:t>The</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Fast</a:t>
            </a:r>
            <a:endParaRPr lang="es-ES_tradnl" sz="2200" dirty="0">
              <a:solidFill>
                <a:srgbClr val="FF0000"/>
              </a:solidFill>
              <a:latin typeface="Comic Sans MS" panose="030F0902030302020204" pitchFamily="66" charset="0"/>
              <a:cs typeface="Papyrus"/>
            </a:endParaRPr>
          </a:p>
          <a:p>
            <a:pPr algn="ctr"/>
            <a:endParaRPr lang="es-ES_tradnl" sz="2200" dirty="0">
              <a:solidFill>
                <a:srgbClr val="FF0000"/>
              </a:solidFill>
              <a:latin typeface="Comic Sans MS" panose="030F0902030302020204" pitchFamily="66" charset="0"/>
              <a:cs typeface="Papyrus"/>
            </a:endParaRPr>
          </a:p>
          <a:p>
            <a:pPr algn="ctr"/>
            <a:r>
              <a:rPr lang="es-ES_tradnl" sz="2200" dirty="0" err="1">
                <a:solidFill>
                  <a:srgbClr val="FF0000"/>
                </a:solidFill>
                <a:latin typeface="Comic Sans MS" panose="030F0902030302020204" pitchFamily="66" charset="0"/>
                <a:cs typeface="Papyrus"/>
              </a:rPr>
              <a:t>The</a:t>
            </a:r>
            <a:r>
              <a:rPr lang="es-ES_tradnl" sz="2200" dirty="0">
                <a:solidFill>
                  <a:srgbClr val="FF0000"/>
                </a:solidFill>
                <a:latin typeface="Comic Sans MS" panose="030F0902030302020204" pitchFamily="66" charset="0"/>
                <a:cs typeface="Papyrus"/>
              </a:rPr>
              <a:t> Day</a:t>
            </a:r>
          </a:p>
          <a:p>
            <a:pPr algn="ctr"/>
            <a:r>
              <a:rPr lang="es-ES_tradnl" sz="2200" dirty="0" err="1">
                <a:solidFill>
                  <a:srgbClr val="FF0000"/>
                </a:solidFill>
                <a:latin typeface="Comic Sans MS" panose="030F0902030302020204" pitchFamily="66" charset="0"/>
                <a:cs typeface="Papyrus"/>
              </a:rPr>
              <a:t>The</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Solemn</a:t>
            </a:r>
            <a:r>
              <a:rPr lang="es-ES_tradnl" sz="2200" dirty="0">
                <a:solidFill>
                  <a:srgbClr val="FF0000"/>
                </a:solidFill>
                <a:latin typeface="Comic Sans MS" panose="030F0902030302020204" pitchFamily="66" charset="0"/>
                <a:cs typeface="Papyrus"/>
              </a:rPr>
              <a:t> </a:t>
            </a:r>
            <a:r>
              <a:rPr lang="es-ES_tradnl" sz="2200" dirty="0" err="1">
                <a:solidFill>
                  <a:srgbClr val="FF0000"/>
                </a:solidFill>
                <a:latin typeface="Comic Sans MS" panose="030F0902030302020204" pitchFamily="66" charset="0"/>
                <a:cs typeface="Papyrus"/>
              </a:rPr>
              <a:t>Assembly</a:t>
            </a:r>
            <a:endParaRPr lang="es-ES_tradnl" sz="2200" dirty="0">
              <a:solidFill>
                <a:srgbClr val="FF0000"/>
              </a:solidFill>
              <a:latin typeface="Comic Sans MS" panose="030F0902030302020204" pitchFamily="66" charset="0"/>
              <a:cs typeface="Papyrus"/>
            </a:endParaRPr>
          </a:p>
          <a:p>
            <a:pPr algn="ctr"/>
            <a:endParaRPr lang="es-ES_tradnl" sz="2200" dirty="0">
              <a:solidFill>
                <a:srgbClr val="FF0000"/>
              </a:solidFill>
              <a:latin typeface="Comic Sans MS" panose="030F0902030302020204" pitchFamily="66" charset="0"/>
              <a:cs typeface="Papyrus"/>
            </a:endParaRPr>
          </a:p>
          <a:p>
            <a:pPr algn="ctr"/>
            <a:endParaRPr lang="es-ES_tradnl" sz="2200" dirty="0">
              <a:solidFill>
                <a:srgbClr val="FF0000"/>
              </a:solidFill>
              <a:latin typeface="Comic Sans MS" panose="030F0902030302020204" pitchFamily="66" charset="0"/>
              <a:cs typeface="Papyrus"/>
            </a:endParaRPr>
          </a:p>
          <a:p>
            <a:pPr algn="ctr"/>
            <a:r>
              <a:rPr lang="es-ES_tradnl" sz="2200" dirty="0" err="1">
                <a:latin typeface="Comic Sans MS" panose="030F0902030302020204" pitchFamily="66" charset="0"/>
                <a:cs typeface="Papyrus"/>
              </a:rPr>
              <a:t>All</a:t>
            </a:r>
            <a:r>
              <a:rPr lang="es-ES_tradnl" sz="2200" dirty="0">
                <a:latin typeface="Comic Sans MS" panose="030F0902030302020204" pitchFamily="66" charset="0"/>
                <a:cs typeface="Papyrus"/>
              </a:rPr>
              <a:t> </a:t>
            </a:r>
            <a:r>
              <a:rPr lang="es-ES_tradnl" sz="2200" dirty="0" err="1">
                <a:latin typeface="Comic Sans MS" panose="030F0902030302020204" pitchFamily="66" charset="0"/>
                <a:cs typeface="Papyrus"/>
              </a:rPr>
              <a:t>Themes</a:t>
            </a:r>
            <a:r>
              <a:rPr lang="es-ES_tradnl" sz="2200" dirty="0">
                <a:latin typeface="Comic Sans MS" panose="030F0902030302020204" pitchFamily="66" charset="0"/>
                <a:cs typeface="Papyrus"/>
              </a:rPr>
              <a:t> Point </a:t>
            </a:r>
            <a:r>
              <a:rPr lang="es-ES_tradnl" sz="2200" dirty="0" err="1">
                <a:latin typeface="Comic Sans MS" panose="030F0902030302020204" pitchFamily="66" charset="0"/>
                <a:cs typeface="Papyrus"/>
              </a:rPr>
              <a:t>to</a:t>
            </a:r>
            <a:r>
              <a:rPr lang="es-ES_tradnl" sz="2200" dirty="0">
                <a:latin typeface="Comic Sans MS" panose="030F0902030302020204" pitchFamily="66" charset="0"/>
                <a:cs typeface="Papyrus"/>
              </a:rPr>
              <a:t> </a:t>
            </a:r>
            <a:r>
              <a:rPr lang="es-ES_tradnl" sz="2200" dirty="0">
                <a:solidFill>
                  <a:srgbClr val="FF0000"/>
                </a:solidFill>
                <a:latin typeface="Comic Sans MS" panose="030F0902030302020204" pitchFamily="66" charset="0"/>
                <a:cs typeface="Papyrus"/>
              </a:rPr>
              <a:t> </a:t>
            </a:r>
          </a:p>
          <a:p>
            <a:pPr algn="ctr"/>
            <a:r>
              <a:rPr lang="es-ES_tradnl" sz="2200" dirty="0" err="1">
                <a:latin typeface="Comic Sans MS" panose="030F0902030302020204" pitchFamily="66" charset="0"/>
                <a:cs typeface="Papyrus"/>
              </a:rPr>
              <a:t>The</a:t>
            </a:r>
            <a:r>
              <a:rPr lang="es-ES_tradnl" sz="2200" dirty="0">
                <a:latin typeface="Comic Sans MS" panose="030F0902030302020204" pitchFamily="66" charset="0"/>
                <a:cs typeface="Papyrus"/>
              </a:rPr>
              <a:t> </a:t>
            </a:r>
            <a:r>
              <a:rPr lang="es-ES_tradnl" sz="2200" dirty="0" err="1">
                <a:latin typeface="Comic Sans MS" panose="030F0902030302020204" pitchFamily="66" charset="0"/>
                <a:cs typeface="Papyrus"/>
              </a:rPr>
              <a:t>Tribulation</a:t>
            </a:r>
            <a:endParaRPr lang="es-ES_tradnl" sz="2200" dirty="0">
              <a:latin typeface="Comic Sans MS" panose="030F0902030302020204" pitchFamily="66" charset="0"/>
              <a:cs typeface="Papyrus"/>
            </a:endParaRPr>
          </a:p>
        </p:txBody>
      </p:sp>
    </p:spTree>
    <p:extLst>
      <p:ext uri="{BB962C8B-B14F-4D97-AF65-F5344CB8AC3E}">
        <p14:creationId xmlns:p14="http://schemas.microsoft.com/office/powerpoint/2010/main" val="266739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999"/>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descr="A picture containing text, book, painting&#10;&#10;Description automatically generated">
            <a:extLst>
              <a:ext uri="{FF2B5EF4-FFF2-40B4-BE49-F238E27FC236}">
                <a16:creationId xmlns:a16="http://schemas.microsoft.com/office/drawing/2014/main" id="{AE714D60-2547-6052-BB6D-4000E0B3E389}"/>
              </a:ext>
            </a:extLst>
          </p:cNvPr>
          <p:cNvPicPr>
            <a:picLocks noChangeAspect="1"/>
          </p:cNvPicPr>
          <p:nvPr/>
        </p:nvPicPr>
        <p:blipFill>
          <a:blip r:embed="rId3"/>
          <a:stretch>
            <a:fillRect/>
          </a:stretch>
        </p:blipFill>
        <p:spPr>
          <a:xfrm>
            <a:off x="393371" y="974852"/>
            <a:ext cx="8064649" cy="5712460"/>
          </a:xfrm>
          <a:prstGeom prst="rect">
            <a:avLst/>
          </a:prstGeom>
        </p:spPr>
      </p:pic>
      <p:sp>
        <p:nvSpPr>
          <p:cNvPr id="5" name="TextBox 4">
            <a:extLst>
              <a:ext uri="{FF2B5EF4-FFF2-40B4-BE49-F238E27FC236}">
                <a16:creationId xmlns:a16="http://schemas.microsoft.com/office/drawing/2014/main" id="{328E1D0E-6BAA-34FD-5163-397EA9658BBE}"/>
              </a:ext>
            </a:extLst>
          </p:cNvPr>
          <p:cNvSpPr txBox="1"/>
          <p:nvPr/>
        </p:nvSpPr>
        <p:spPr>
          <a:xfrm>
            <a:off x="241131" y="420987"/>
            <a:ext cx="8064649" cy="400110"/>
          </a:xfrm>
          <a:prstGeom prst="rect">
            <a:avLst/>
          </a:prstGeom>
          <a:solidFill>
            <a:schemeClr val="tx1"/>
          </a:solidFill>
        </p:spPr>
        <p:txBody>
          <a:bodyPr wrap="square" rtlCol="0">
            <a:spAutoFit/>
          </a:bodyPr>
          <a:lstStyle/>
          <a:p>
            <a:r>
              <a:rPr lang="en-US" sz="2000" dirty="0">
                <a:solidFill>
                  <a:schemeClr val="bg1"/>
                </a:solidFill>
                <a:latin typeface="Papyrus" panose="020B0602040200020303" pitchFamily="34" charset="77"/>
              </a:rPr>
              <a:t>The Animal Sacrifices for Yom Kippur – Bull, Ram, 2 Goats, 7 Lambs</a:t>
            </a:r>
          </a:p>
        </p:txBody>
      </p:sp>
    </p:spTree>
    <p:extLst>
      <p:ext uri="{BB962C8B-B14F-4D97-AF65-F5344CB8AC3E}">
        <p14:creationId xmlns:p14="http://schemas.microsoft.com/office/powerpoint/2010/main" val="391649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6002"/>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sp>
        <p:nvSpPr>
          <p:cNvPr id="8" name="TextBox 7"/>
          <p:cNvSpPr txBox="1"/>
          <p:nvPr/>
        </p:nvSpPr>
        <p:spPr>
          <a:xfrm>
            <a:off x="3879522" y="1070081"/>
            <a:ext cx="4874334" cy="4062651"/>
          </a:xfrm>
          <a:prstGeom prst="rect">
            <a:avLst/>
          </a:prstGeom>
          <a:noFill/>
        </p:spPr>
        <p:txBody>
          <a:bodyPr wrap="square" rtlCol="0">
            <a:spAutoFit/>
          </a:bodyPr>
          <a:lstStyle/>
          <a:p>
            <a:r>
              <a:rPr lang="es-ES_tradnl" sz="2000" dirty="0" err="1">
                <a:latin typeface="Papyrus"/>
                <a:cs typeface="Papyrus"/>
              </a:rPr>
              <a:t>Rabbis</a:t>
            </a:r>
            <a:r>
              <a:rPr lang="es-ES_tradnl" sz="2000" dirty="0">
                <a:latin typeface="Papyrus"/>
                <a:cs typeface="Papyrus"/>
              </a:rPr>
              <a:t> </a:t>
            </a:r>
            <a:r>
              <a:rPr lang="es-ES_tradnl" sz="2000" dirty="0" err="1">
                <a:latin typeface="Papyrus"/>
                <a:cs typeface="Papyrus"/>
              </a:rPr>
              <a:t>teach</a:t>
            </a:r>
            <a:r>
              <a:rPr lang="es-ES_tradnl" sz="2000" dirty="0">
                <a:latin typeface="Papyrus"/>
                <a:cs typeface="Papyrus"/>
              </a:rPr>
              <a:t> </a:t>
            </a:r>
            <a:r>
              <a:rPr lang="es-ES_tradnl" sz="2000" dirty="0" err="1">
                <a:latin typeface="Papyrus"/>
                <a:cs typeface="Papyrus"/>
              </a:rPr>
              <a:t>that</a:t>
            </a:r>
            <a:r>
              <a:rPr lang="es-ES_tradnl" sz="2000" dirty="0">
                <a:latin typeface="Papyrus"/>
                <a:cs typeface="Papyrus"/>
              </a:rPr>
              <a:t> </a:t>
            </a:r>
            <a:r>
              <a:rPr lang="es-ES_tradnl" sz="2000" dirty="0" err="1">
                <a:latin typeface="Papyrus"/>
                <a:cs typeface="Papyrus"/>
              </a:rPr>
              <a:t>every</a:t>
            </a:r>
            <a:r>
              <a:rPr lang="es-ES_tradnl" sz="2000" dirty="0">
                <a:latin typeface="Papyrus"/>
                <a:cs typeface="Papyrus"/>
              </a:rPr>
              <a:t> </a:t>
            </a:r>
            <a:r>
              <a:rPr lang="es-ES_tradnl" sz="2000" dirty="0" err="1">
                <a:latin typeface="Papyrus"/>
                <a:cs typeface="Papyrus"/>
              </a:rPr>
              <a:t>person’s</a:t>
            </a:r>
            <a:r>
              <a:rPr lang="es-ES_tradnl" sz="2000" dirty="0">
                <a:latin typeface="Papyrus"/>
                <a:cs typeface="Papyrus"/>
              </a:rPr>
              <a:t> </a:t>
            </a:r>
            <a:r>
              <a:rPr lang="es-ES_tradnl" sz="2000" dirty="0" err="1">
                <a:latin typeface="Papyrus"/>
                <a:cs typeface="Papyrus"/>
              </a:rPr>
              <a:t>name</a:t>
            </a:r>
            <a:r>
              <a:rPr lang="es-ES_tradnl" sz="2000" dirty="0">
                <a:latin typeface="Papyrus"/>
                <a:cs typeface="Papyrus"/>
              </a:rPr>
              <a:t> </a:t>
            </a:r>
            <a:r>
              <a:rPr lang="es-ES_tradnl" sz="2000" dirty="0" err="1">
                <a:latin typeface="Papyrus"/>
                <a:cs typeface="Papyrus"/>
              </a:rPr>
              <a:t>is</a:t>
            </a:r>
            <a:r>
              <a:rPr lang="es-ES_tradnl" sz="2000" dirty="0">
                <a:latin typeface="Papyrus"/>
                <a:cs typeface="Papyrus"/>
              </a:rPr>
              <a:t> </a:t>
            </a:r>
            <a:r>
              <a:rPr lang="es-ES_tradnl" sz="2000" dirty="0" err="1">
                <a:latin typeface="Papyrus"/>
                <a:cs typeface="Papyrus"/>
              </a:rPr>
              <a:t>written</a:t>
            </a:r>
            <a:r>
              <a:rPr lang="es-ES_tradnl" sz="2000" dirty="0">
                <a:latin typeface="Papyrus"/>
                <a:cs typeface="Papyrus"/>
              </a:rPr>
              <a:t> in </a:t>
            </a:r>
            <a:r>
              <a:rPr lang="es-ES_tradnl" sz="2000" dirty="0" err="1">
                <a:latin typeface="Papyrus"/>
                <a:cs typeface="Papyrus"/>
              </a:rPr>
              <a:t>one</a:t>
            </a:r>
            <a:r>
              <a:rPr lang="es-ES_tradnl" sz="2000" dirty="0">
                <a:latin typeface="Papyrus"/>
                <a:cs typeface="Papyrus"/>
              </a:rPr>
              <a:t> of 3 </a:t>
            </a:r>
            <a:r>
              <a:rPr lang="es-ES_tradnl" sz="2000" dirty="0" err="1">
                <a:latin typeface="Papyrus"/>
                <a:cs typeface="Papyrus"/>
              </a:rPr>
              <a:t>books</a:t>
            </a:r>
            <a:r>
              <a:rPr lang="es-ES_tradnl" sz="2000" dirty="0">
                <a:latin typeface="Papyrus"/>
                <a:cs typeface="Papyrus"/>
              </a:rPr>
              <a:t>.  </a:t>
            </a:r>
            <a:r>
              <a:rPr lang="es-ES_tradnl" sz="2000" dirty="0" err="1">
                <a:latin typeface="Papyrus"/>
                <a:cs typeface="Papyrus"/>
              </a:rPr>
              <a:t>On</a:t>
            </a:r>
            <a:r>
              <a:rPr lang="es-ES_tradnl" sz="2000" dirty="0">
                <a:latin typeface="Papyrus"/>
                <a:cs typeface="Papyrus"/>
              </a:rPr>
              <a:t> </a:t>
            </a:r>
            <a:r>
              <a:rPr lang="es-ES_tradnl" sz="2000" dirty="0" err="1">
                <a:latin typeface="Papyrus"/>
                <a:cs typeface="Papyrus"/>
              </a:rPr>
              <a:t>the</a:t>
            </a:r>
            <a:r>
              <a:rPr lang="es-ES_tradnl" sz="2000" dirty="0">
                <a:latin typeface="Papyrus"/>
                <a:cs typeface="Papyrus"/>
              </a:rPr>
              <a:t> F</a:t>
            </a:r>
            <a:r>
              <a:rPr lang="en-US" sz="2000" dirty="0">
                <a:latin typeface="Papyrus"/>
                <a:cs typeface="Papyrus"/>
              </a:rPr>
              <a:t>e</a:t>
            </a:r>
            <a:r>
              <a:rPr lang="es-ES_tradnl" sz="2000" dirty="0" err="1">
                <a:latin typeface="Papyrus"/>
                <a:cs typeface="Papyrus"/>
              </a:rPr>
              <a:t>ast</a:t>
            </a:r>
            <a:r>
              <a:rPr lang="es-ES_tradnl" sz="2000" dirty="0">
                <a:latin typeface="Papyrus"/>
                <a:cs typeface="Papyrus"/>
              </a:rPr>
              <a:t> of </a:t>
            </a:r>
            <a:r>
              <a:rPr lang="es-ES_tradnl" sz="2000" dirty="0" err="1">
                <a:latin typeface="Papyrus"/>
                <a:cs typeface="Papyrus"/>
              </a:rPr>
              <a:t>Trumpets</a:t>
            </a:r>
            <a:r>
              <a:rPr lang="es-ES_tradnl" sz="2000" dirty="0">
                <a:latin typeface="Papyrus"/>
                <a:cs typeface="Papyrus"/>
              </a:rPr>
              <a:t>, </a:t>
            </a:r>
            <a:r>
              <a:rPr lang="es-ES_tradnl" sz="2000" dirty="0" err="1">
                <a:latin typeface="Papyrus"/>
                <a:cs typeface="Papyrus"/>
              </a:rPr>
              <a:t>God</a:t>
            </a:r>
            <a:r>
              <a:rPr lang="es-ES_tradnl" sz="2000" dirty="0">
                <a:latin typeface="Papyrus"/>
                <a:cs typeface="Papyrus"/>
              </a:rPr>
              <a:t> opens </a:t>
            </a:r>
            <a:r>
              <a:rPr lang="es-ES_tradnl" sz="2000" dirty="0" err="1">
                <a:latin typeface="Papyrus"/>
                <a:cs typeface="Papyrus"/>
              </a:rPr>
              <a:t>the</a:t>
            </a:r>
            <a:r>
              <a:rPr lang="es-ES_tradnl" sz="2000" dirty="0">
                <a:latin typeface="Papyrus"/>
                <a:cs typeface="Papyrus"/>
              </a:rPr>
              <a:t> 3 </a:t>
            </a:r>
            <a:r>
              <a:rPr lang="es-ES_tradnl" sz="2000" dirty="0" err="1">
                <a:latin typeface="Papyrus"/>
                <a:cs typeface="Papyrus"/>
              </a:rPr>
              <a:t>Books</a:t>
            </a:r>
            <a:r>
              <a:rPr lang="es-ES_tradnl" sz="2000" dirty="0">
                <a:latin typeface="Papyrus"/>
                <a:cs typeface="Papyrus"/>
              </a:rPr>
              <a:t> </a:t>
            </a:r>
            <a:r>
              <a:rPr lang="es-ES_tradnl" sz="2000" dirty="0" err="1">
                <a:latin typeface="Papyrus"/>
                <a:cs typeface="Papyrus"/>
              </a:rPr>
              <a:t>for</a:t>
            </a:r>
            <a:r>
              <a:rPr lang="es-ES_tradnl" sz="2000" dirty="0">
                <a:latin typeface="Papyrus"/>
                <a:cs typeface="Papyrus"/>
              </a:rPr>
              <a:t> </a:t>
            </a:r>
            <a:r>
              <a:rPr lang="es-ES_tradnl" sz="2000" dirty="0" err="1">
                <a:latin typeface="Papyrus"/>
                <a:cs typeface="Papyrus"/>
              </a:rPr>
              <a:t>Judgment</a:t>
            </a:r>
            <a:r>
              <a:rPr lang="es-ES_tradnl" sz="2000" dirty="0">
                <a:latin typeface="Papyrus"/>
                <a:cs typeface="Papyrus"/>
              </a:rPr>
              <a:t>!   </a:t>
            </a:r>
            <a:r>
              <a:rPr lang="es-ES_tradnl" dirty="0" err="1">
                <a:solidFill>
                  <a:srgbClr val="FF0000"/>
                </a:solidFill>
                <a:latin typeface="Lucida Handwriting" panose="03010101010101010101" pitchFamily="66" charset="77"/>
                <a:cs typeface="Papyrus"/>
              </a:rPr>
              <a:t>Sounds</a:t>
            </a:r>
            <a:r>
              <a:rPr lang="es-ES_tradnl" dirty="0">
                <a:solidFill>
                  <a:srgbClr val="FF0000"/>
                </a:solidFill>
                <a:latin typeface="Lucida Handwriting" panose="03010101010101010101" pitchFamily="66" charset="77"/>
                <a:cs typeface="Papyrus"/>
              </a:rPr>
              <a:t> </a:t>
            </a:r>
            <a:r>
              <a:rPr lang="es-ES_tradnl" dirty="0" err="1">
                <a:solidFill>
                  <a:srgbClr val="FF0000"/>
                </a:solidFill>
                <a:latin typeface="Lucida Handwriting" panose="03010101010101010101" pitchFamily="66" charset="77"/>
                <a:cs typeface="Papyrus"/>
              </a:rPr>
              <a:t>like</a:t>
            </a:r>
            <a:r>
              <a:rPr lang="es-ES_tradnl" dirty="0">
                <a:solidFill>
                  <a:srgbClr val="FF0000"/>
                </a:solidFill>
                <a:latin typeface="Lucida Handwriting" panose="03010101010101010101" pitchFamily="66" charset="77"/>
                <a:cs typeface="Papyrus"/>
              </a:rPr>
              <a:t> </a:t>
            </a:r>
            <a:r>
              <a:rPr lang="es-ES_tradnl" dirty="0" err="1">
                <a:solidFill>
                  <a:srgbClr val="FF0000"/>
                </a:solidFill>
                <a:latin typeface="Lucida Handwriting" panose="03010101010101010101" pitchFamily="66" charset="77"/>
                <a:cs typeface="Papyrus"/>
              </a:rPr>
              <a:t>Revelation</a:t>
            </a:r>
            <a:r>
              <a:rPr lang="es-ES_tradnl" dirty="0">
                <a:solidFill>
                  <a:srgbClr val="FF0000"/>
                </a:solidFill>
                <a:latin typeface="Lucida Handwriting" panose="03010101010101010101" pitchFamily="66" charset="77"/>
                <a:cs typeface="Papyrus"/>
              </a:rPr>
              <a:t> 20</a:t>
            </a:r>
          </a:p>
          <a:p>
            <a:r>
              <a:rPr lang="es-ES_tradnl" dirty="0">
                <a:solidFill>
                  <a:srgbClr val="FF0000"/>
                </a:solidFill>
                <a:latin typeface="Lucida Handwriting" panose="03010101010101010101" pitchFamily="66" charset="77"/>
                <a:cs typeface="Papyrus"/>
              </a:rPr>
              <a:t>     Great White </a:t>
            </a:r>
            <a:r>
              <a:rPr lang="es-ES_tradnl" dirty="0" err="1">
                <a:solidFill>
                  <a:srgbClr val="FF0000"/>
                </a:solidFill>
                <a:latin typeface="Lucida Handwriting" panose="03010101010101010101" pitchFamily="66" charset="77"/>
                <a:cs typeface="Papyrus"/>
              </a:rPr>
              <a:t>Throne</a:t>
            </a:r>
            <a:r>
              <a:rPr lang="es-ES_tradnl" dirty="0">
                <a:solidFill>
                  <a:srgbClr val="FF0000"/>
                </a:solidFill>
                <a:latin typeface="Lucida Handwriting" panose="03010101010101010101" pitchFamily="66" charset="77"/>
                <a:cs typeface="Papyrus"/>
              </a:rPr>
              <a:t>  </a:t>
            </a:r>
            <a:r>
              <a:rPr lang="es-ES_tradnl" dirty="0" err="1">
                <a:solidFill>
                  <a:srgbClr val="FF0000"/>
                </a:solidFill>
                <a:latin typeface="Lucida Handwriting" panose="03010101010101010101" pitchFamily="66" charset="77"/>
                <a:cs typeface="Papyrus"/>
              </a:rPr>
              <a:t>Judgment</a:t>
            </a:r>
            <a:r>
              <a:rPr lang="es-ES_tradnl" dirty="0">
                <a:solidFill>
                  <a:srgbClr val="FF0000"/>
                </a:solidFill>
                <a:latin typeface="Lucida Handwriting" panose="03010101010101010101" pitchFamily="66" charset="77"/>
                <a:cs typeface="Papyrus"/>
              </a:rPr>
              <a:t> </a:t>
            </a:r>
          </a:p>
          <a:p>
            <a:endParaRPr lang="es-ES_tradnl" sz="2000" dirty="0">
              <a:latin typeface="Papyrus"/>
              <a:cs typeface="Papyrus"/>
            </a:endParaRPr>
          </a:p>
          <a:p>
            <a:endParaRPr lang="es-ES_tradnl" sz="2000" dirty="0">
              <a:latin typeface="Papyrus"/>
              <a:cs typeface="Papyrus"/>
            </a:endParaRPr>
          </a:p>
          <a:p>
            <a:r>
              <a:rPr lang="es-ES_tradnl" sz="2000" dirty="0" err="1">
                <a:solidFill>
                  <a:srgbClr val="FF0000"/>
                </a:solidFill>
                <a:latin typeface="Lucida Handwriting"/>
                <a:cs typeface="Lucida Handwriting"/>
              </a:rPr>
              <a:t>The</a:t>
            </a:r>
            <a:r>
              <a:rPr lang="es-ES_tradnl" sz="2000" dirty="0">
                <a:solidFill>
                  <a:srgbClr val="FF0000"/>
                </a:solidFill>
                <a:latin typeface="Lucida Handwriting"/>
                <a:cs typeface="Lucida Handwriting"/>
              </a:rPr>
              <a:t> </a:t>
            </a:r>
            <a:r>
              <a:rPr lang="es-ES_tradnl" sz="2000" dirty="0" err="1">
                <a:solidFill>
                  <a:srgbClr val="FF0000"/>
                </a:solidFill>
                <a:latin typeface="Lucida Handwriting"/>
                <a:cs typeface="Lucida Handwriting"/>
              </a:rPr>
              <a:t>Doors</a:t>
            </a:r>
            <a:r>
              <a:rPr lang="es-ES_tradnl" sz="2000" dirty="0">
                <a:solidFill>
                  <a:srgbClr val="FF0000"/>
                </a:solidFill>
                <a:latin typeface="Lucida Handwriting"/>
                <a:cs typeface="Lucida Handwriting"/>
              </a:rPr>
              <a:t> of </a:t>
            </a:r>
            <a:r>
              <a:rPr lang="es-ES_tradnl" sz="2000" dirty="0" err="1">
                <a:solidFill>
                  <a:srgbClr val="FF0000"/>
                </a:solidFill>
                <a:latin typeface="Lucida Handwriting"/>
                <a:cs typeface="Lucida Handwriting"/>
              </a:rPr>
              <a:t>Heaven</a:t>
            </a:r>
            <a:r>
              <a:rPr lang="es-ES_tradnl" sz="2000" dirty="0">
                <a:solidFill>
                  <a:srgbClr val="FF0000"/>
                </a:solidFill>
                <a:latin typeface="Lucida Handwriting"/>
                <a:cs typeface="Lucida Handwriting"/>
              </a:rPr>
              <a:t> Open</a:t>
            </a:r>
          </a:p>
          <a:p>
            <a:endParaRPr lang="es-ES_tradnl" sz="2000" dirty="0">
              <a:latin typeface="Papyrus"/>
              <a:cs typeface="Papyrus"/>
            </a:endParaRPr>
          </a:p>
          <a:p>
            <a:r>
              <a:rPr lang="es-ES_tradnl" sz="2000" dirty="0">
                <a:latin typeface="Papyrus"/>
                <a:cs typeface="Papyrus"/>
              </a:rPr>
              <a:t>      </a:t>
            </a:r>
            <a:r>
              <a:rPr lang="es-ES_tradnl" sz="2000" dirty="0" err="1">
                <a:latin typeface="Papyrus"/>
                <a:cs typeface="Papyrus"/>
              </a:rPr>
              <a:t>The</a:t>
            </a:r>
            <a:r>
              <a:rPr lang="es-ES_tradnl" sz="2000" dirty="0">
                <a:latin typeface="Papyrus"/>
                <a:cs typeface="Papyrus"/>
              </a:rPr>
              <a:t> </a:t>
            </a:r>
            <a:r>
              <a:rPr lang="es-ES_tradnl" sz="2000" dirty="0" err="1">
                <a:latin typeface="Papyrus"/>
                <a:cs typeface="Papyrus"/>
              </a:rPr>
              <a:t>Righteous</a:t>
            </a:r>
            <a:r>
              <a:rPr lang="es-ES_tradnl" sz="2000" dirty="0">
                <a:latin typeface="Papyrus"/>
                <a:cs typeface="Papyrus"/>
              </a:rPr>
              <a:t> </a:t>
            </a:r>
            <a:r>
              <a:rPr lang="es-ES_tradnl" sz="2000" dirty="0" err="1">
                <a:latin typeface="Papyrus"/>
                <a:cs typeface="Papyrus"/>
              </a:rPr>
              <a:t>Go</a:t>
            </a:r>
            <a:r>
              <a:rPr lang="es-ES_tradnl" sz="2000" dirty="0">
                <a:latin typeface="Papyrus"/>
                <a:cs typeface="Papyrus"/>
              </a:rPr>
              <a:t> UP!</a:t>
            </a:r>
          </a:p>
          <a:p>
            <a:endParaRPr lang="es-ES_tradnl" sz="2000" dirty="0">
              <a:latin typeface="Papyrus"/>
              <a:cs typeface="Papyrus"/>
            </a:endParaRPr>
          </a:p>
          <a:p>
            <a:endParaRPr lang="es-ES_tradnl" sz="2000" dirty="0">
              <a:latin typeface="Papyrus"/>
              <a:cs typeface="Papyrus"/>
            </a:endParaRPr>
          </a:p>
          <a:p>
            <a:endParaRPr lang="es-ES_tradnl" sz="2000" dirty="0">
              <a:latin typeface="Papyrus"/>
              <a:cs typeface="Papyrus"/>
            </a:endParaRPr>
          </a:p>
        </p:txBody>
      </p:sp>
      <p:sp>
        <p:nvSpPr>
          <p:cNvPr id="9" name="TextBox 8"/>
          <p:cNvSpPr txBox="1"/>
          <p:nvPr/>
        </p:nvSpPr>
        <p:spPr>
          <a:xfrm>
            <a:off x="390270" y="475497"/>
            <a:ext cx="8363586" cy="461665"/>
          </a:xfrm>
          <a:prstGeom prst="rect">
            <a:avLst/>
          </a:prstGeom>
          <a:noFill/>
        </p:spPr>
        <p:txBody>
          <a:bodyPr wrap="square" rtlCol="0">
            <a:spAutoFit/>
          </a:bodyPr>
          <a:lstStyle/>
          <a:p>
            <a:r>
              <a:rPr lang="es-ES_tradnl" sz="2400" b="1" dirty="0">
                <a:solidFill>
                  <a:srgbClr val="FF0000"/>
                </a:solidFill>
                <a:latin typeface="Lucida Handwriting"/>
                <a:cs typeface="Lucida Handwriting"/>
              </a:rPr>
              <a:t>“</a:t>
            </a:r>
            <a:r>
              <a:rPr lang="es-ES_tradnl" sz="2400" b="1" dirty="0" err="1">
                <a:solidFill>
                  <a:srgbClr val="FF0000"/>
                </a:solidFill>
                <a:latin typeface="Lucida Handwriting"/>
                <a:cs typeface="Lucida Handwriting"/>
              </a:rPr>
              <a:t>God</a:t>
            </a:r>
            <a:r>
              <a:rPr lang="es-ES_tradnl" sz="2400" b="1" dirty="0">
                <a:solidFill>
                  <a:srgbClr val="FF0000"/>
                </a:solidFill>
                <a:latin typeface="Lucida Handwriting"/>
                <a:cs typeface="Lucida Handwriting"/>
              </a:rPr>
              <a:t> Opens </a:t>
            </a:r>
            <a:r>
              <a:rPr lang="es-ES_tradnl" sz="2400" b="1" dirty="0" err="1">
                <a:solidFill>
                  <a:srgbClr val="FF0000"/>
                </a:solidFill>
                <a:latin typeface="Lucida Handwriting"/>
                <a:cs typeface="Lucida Handwriting"/>
              </a:rPr>
              <a:t>the</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Books</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on</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The</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Feast</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of</a:t>
            </a:r>
            <a:r>
              <a:rPr lang="es-ES_tradnl" sz="2400" b="1" dirty="0">
                <a:solidFill>
                  <a:srgbClr val="FF0000"/>
                </a:solidFill>
                <a:latin typeface="Lucida Handwriting"/>
                <a:cs typeface="Lucida Handwriting"/>
              </a:rPr>
              <a:t> </a:t>
            </a:r>
            <a:r>
              <a:rPr lang="es-ES_tradnl" sz="2400" b="1" dirty="0" err="1">
                <a:solidFill>
                  <a:srgbClr val="FF0000"/>
                </a:solidFill>
                <a:latin typeface="Lucida Handwriting"/>
                <a:cs typeface="Lucida Handwriting"/>
              </a:rPr>
              <a:t>Trumpets</a:t>
            </a:r>
            <a:endParaRPr lang="es-ES_tradnl" sz="2400" b="1" dirty="0">
              <a:solidFill>
                <a:srgbClr val="FF0000"/>
              </a:solidFill>
              <a:latin typeface="Lucida Handwriting"/>
              <a:cs typeface="Lucida Handwriting"/>
            </a:endParaRPr>
          </a:p>
        </p:txBody>
      </p:sp>
      <p:pic>
        <p:nvPicPr>
          <p:cNvPr id="12" name="Picture 11" descr="images-18.jpeg"/>
          <p:cNvPicPr>
            <a:picLocks noChangeAspect="1"/>
          </p:cNvPicPr>
          <p:nvPr/>
        </p:nvPicPr>
        <p:blipFill>
          <a:blip r:embed="rId2">
            <a:extLst>
              <a:ext uri="{BEBA8EAE-BF5A-486C-A8C5-ECC9F3942E4B}">
                <a14:imgProps xmlns:a14="http://schemas.microsoft.com/office/drawing/2010/main">
                  <a14:imgLayer r:embed="rId3">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625382" y="1236872"/>
            <a:ext cx="2971800" cy="2730500"/>
          </a:xfrm>
          <a:prstGeom prst="rect">
            <a:avLst/>
          </a:prstGeom>
        </p:spPr>
      </p:pic>
      <p:pic>
        <p:nvPicPr>
          <p:cNvPr id="13" name="Picture 12" descr="images-6 5.07.25 PM.jpeg"/>
          <p:cNvPicPr>
            <a:picLocks noChangeAspect="1"/>
          </p:cNvPicPr>
          <p:nvPr/>
        </p:nvPicPr>
        <p:blipFill rotWithShape="1">
          <a:blip r:embed="rId4">
            <a:extLst>
              <a:ext uri="{BEBA8EAE-BF5A-486C-A8C5-ECC9F3942E4B}">
                <a14:imgProps xmlns:a14="http://schemas.microsoft.com/office/drawing/2010/main">
                  <a14:imgLayer r:embed="rId5">
                    <a14:imgEffect>
                      <a14:backgroundRemoval t="9653" b="99228" l="3093" r="89691">
                        <a14:foregroundMark x1="81443" y1="53282" x2="81443" y2="53282"/>
                        <a14:foregroundMark x1="82474" y1="61776" x2="82474" y2="61776"/>
                        <a14:foregroundMark x1="68041" y1="70270" x2="68041" y2="70270"/>
                        <a14:foregroundMark x1="68041" y1="70270" x2="68041" y2="70270"/>
                        <a14:foregroundMark x1="81443" y1="35135" x2="81443" y2="35135"/>
                        <a14:foregroundMark x1="67526" y1="87259" x2="67526" y2="87259"/>
                        <a14:foregroundMark x1="58247" y1="92664" x2="58247" y2="92664"/>
                        <a14:foregroundMark x1="71134" y1="65637" x2="71134" y2="65637"/>
                        <a14:backgroundMark x1="78866" y1="71429" x2="78866" y2="71429"/>
                        <a14:backgroundMark x1="78351" y1="67568" x2="78351" y2="67568"/>
                      </a14:backgroundRemoval>
                    </a14:imgEffect>
                  </a14:imgLayer>
                </a14:imgProps>
              </a:ext>
              <a:ext uri="{28A0092B-C50C-407E-A947-70E740481C1C}">
                <a14:useLocalDpi xmlns:a14="http://schemas.microsoft.com/office/drawing/2010/main" val="0"/>
              </a:ext>
            </a:extLst>
          </a:blip>
          <a:srcRect l="19210" t="18435" r="23012" b="6056"/>
          <a:stretch/>
        </p:blipFill>
        <p:spPr>
          <a:xfrm>
            <a:off x="6697118" y="2260646"/>
            <a:ext cx="2631529" cy="4591352"/>
          </a:xfrm>
          <a:prstGeom prst="rect">
            <a:avLst/>
          </a:prstGeom>
        </p:spPr>
      </p:pic>
      <p:pic>
        <p:nvPicPr>
          <p:cNvPr id="15" name="Picture 14" descr="images-18.jpeg"/>
          <p:cNvPicPr>
            <a:picLocks noChangeAspect="1"/>
          </p:cNvPicPr>
          <p:nvPr/>
        </p:nvPicPr>
        <p:blipFill>
          <a:blip r:embed="rId2">
            <a:extLst>
              <a:ext uri="{BEBA8EAE-BF5A-486C-A8C5-ECC9F3942E4B}">
                <a14:imgProps xmlns:a14="http://schemas.microsoft.com/office/drawing/2010/main">
                  <a14:imgLayer r:embed="rId6">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2006768" y="3320896"/>
            <a:ext cx="2971800" cy="2730500"/>
          </a:xfrm>
          <a:prstGeom prst="rect">
            <a:avLst/>
          </a:prstGeom>
        </p:spPr>
      </p:pic>
      <p:pic>
        <p:nvPicPr>
          <p:cNvPr id="16" name="Picture 15" descr="images-18.jpeg"/>
          <p:cNvPicPr>
            <a:picLocks noChangeAspect="1"/>
          </p:cNvPicPr>
          <p:nvPr/>
        </p:nvPicPr>
        <p:blipFill>
          <a:blip r:embed="rId2">
            <a:extLst>
              <a:ext uri="{BEBA8EAE-BF5A-486C-A8C5-ECC9F3942E4B}">
                <a14:imgProps xmlns:a14="http://schemas.microsoft.com/office/drawing/2010/main">
                  <a14:imgLayer r:embed="rId7">
                    <a14:imgEffect>
                      <a14:backgroundRemoval t="1395" b="99535" l="0" r="100000">
                        <a14:foregroundMark x1="50427" y1="77209" x2="50427" y2="77209"/>
                        <a14:foregroundMark x1="84615" y1="68837" x2="84615" y2="70698"/>
                        <a14:foregroundMark x1="91026" y1="64186" x2="91026" y2="64186"/>
                        <a14:foregroundMark x1="91026" y1="64186" x2="24359" y2="77209"/>
                        <a14:foregroundMark x1="36752" y1="75814" x2="36752" y2="75814"/>
                        <a14:foregroundMark x1="34615" y1="80930" x2="34615" y2="80930"/>
                        <a14:foregroundMark x1="33761" y1="85116" x2="33761" y2="85116"/>
                        <a14:foregroundMark x1="33761" y1="88837" x2="33761" y2="88837"/>
                        <a14:backgroundMark x1="85470" y1="79535" x2="85470" y2="79535"/>
                      </a14:backgroundRemoval>
                    </a14:imgEffect>
                  </a14:imgLayer>
                </a14:imgProps>
              </a:ext>
              <a:ext uri="{28A0092B-C50C-407E-A947-70E740481C1C}">
                <a14:useLocalDpi xmlns:a14="http://schemas.microsoft.com/office/drawing/2010/main" val="0"/>
              </a:ext>
            </a:extLst>
          </a:blip>
          <a:stretch>
            <a:fillRect/>
          </a:stretch>
        </p:blipFill>
        <p:spPr>
          <a:xfrm>
            <a:off x="36069" y="3216938"/>
            <a:ext cx="2971800" cy="2730500"/>
          </a:xfrm>
          <a:prstGeom prst="rect">
            <a:avLst/>
          </a:prstGeom>
        </p:spPr>
      </p:pic>
      <p:sp>
        <p:nvSpPr>
          <p:cNvPr id="17" name="TextBox 16"/>
          <p:cNvSpPr txBox="1"/>
          <p:nvPr/>
        </p:nvSpPr>
        <p:spPr>
          <a:xfrm>
            <a:off x="1499378" y="1912254"/>
            <a:ext cx="1993290" cy="830997"/>
          </a:xfrm>
          <a:prstGeom prst="rect">
            <a:avLst/>
          </a:prstGeom>
          <a:noFill/>
        </p:spPr>
        <p:txBody>
          <a:bodyPr wrap="square" rtlCol="0">
            <a:spAutoFit/>
          </a:bodyPr>
          <a:lstStyle/>
          <a:p>
            <a:r>
              <a:rPr lang="es-ES_tradnl" sz="2400" b="1" dirty="0" err="1">
                <a:latin typeface="Papyrus"/>
                <a:cs typeface="Papyrus"/>
              </a:rPr>
              <a:t>The</a:t>
            </a:r>
            <a:r>
              <a:rPr lang="es-ES_tradnl" sz="2400" b="1" dirty="0">
                <a:latin typeface="Papyrus"/>
                <a:cs typeface="Papyrus"/>
              </a:rPr>
              <a:t> </a:t>
            </a:r>
            <a:r>
              <a:rPr lang="es-ES_tradnl" sz="2400" b="1" dirty="0" err="1">
                <a:latin typeface="Papyrus"/>
                <a:cs typeface="Papyrus"/>
              </a:rPr>
              <a:t>Righteous</a:t>
            </a:r>
            <a:endParaRPr lang="es-ES_tradnl" sz="2400" b="1" dirty="0">
              <a:latin typeface="Papyrus"/>
              <a:cs typeface="Papyrus"/>
            </a:endParaRPr>
          </a:p>
        </p:txBody>
      </p:sp>
      <p:sp>
        <p:nvSpPr>
          <p:cNvPr id="18" name="TextBox 17"/>
          <p:cNvSpPr txBox="1"/>
          <p:nvPr/>
        </p:nvSpPr>
        <p:spPr>
          <a:xfrm>
            <a:off x="881987" y="3746695"/>
            <a:ext cx="1622856" cy="830997"/>
          </a:xfrm>
          <a:prstGeom prst="rect">
            <a:avLst/>
          </a:prstGeom>
          <a:noFill/>
        </p:spPr>
        <p:txBody>
          <a:bodyPr wrap="square" rtlCol="0">
            <a:spAutoFit/>
          </a:bodyPr>
          <a:lstStyle/>
          <a:p>
            <a:r>
              <a:rPr lang="es-ES_tradnl" sz="2400" b="1" dirty="0" err="1">
                <a:latin typeface="Papyrus"/>
                <a:cs typeface="Papyrus"/>
              </a:rPr>
              <a:t>The</a:t>
            </a:r>
            <a:r>
              <a:rPr lang="es-ES_tradnl" sz="2400" b="1" dirty="0">
                <a:latin typeface="Papyrus"/>
                <a:cs typeface="Papyrus"/>
              </a:rPr>
              <a:t> </a:t>
            </a:r>
            <a:r>
              <a:rPr lang="es-ES_tradnl" sz="2400" b="1" dirty="0" err="1">
                <a:latin typeface="Papyrus"/>
                <a:cs typeface="Papyrus"/>
              </a:rPr>
              <a:t>Wicked</a:t>
            </a:r>
            <a:endParaRPr lang="es-ES_tradnl" sz="2400" b="1" dirty="0">
              <a:latin typeface="Papyrus"/>
              <a:cs typeface="Papyrus"/>
            </a:endParaRPr>
          </a:p>
        </p:txBody>
      </p:sp>
      <p:sp>
        <p:nvSpPr>
          <p:cNvPr id="19" name="TextBox 18"/>
          <p:cNvSpPr txBox="1"/>
          <p:nvPr/>
        </p:nvSpPr>
        <p:spPr>
          <a:xfrm>
            <a:off x="2778552" y="3967372"/>
            <a:ext cx="2001025" cy="830997"/>
          </a:xfrm>
          <a:prstGeom prst="rect">
            <a:avLst/>
          </a:prstGeom>
          <a:noFill/>
        </p:spPr>
        <p:txBody>
          <a:bodyPr wrap="square" rtlCol="0">
            <a:spAutoFit/>
          </a:bodyPr>
          <a:lstStyle/>
          <a:p>
            <a:r>
              <a:rPr lang="es-ES_tradnl" sz="2400" b="1" dirty="0" err="1">
                <a:latin typeface="Papyrus"/>
                <a:cs typeface="Papyrus"/>
              </a:rPr>
              <a:t>The</a:t>
            </a:r>
            <a:r>
              <a:rPr lang="es-ES_tradnl" sz="2400" b="1" dirty="0">
                <a:latin typeface="Papyrus"/>
                <a:cs typeface="Papyrus"/>
              </a:rPr>
              <a:t> </a:t>
            </a:r>
          </a:p>
          <a:p>
            <a:r>
              <a:rPr lang="es-ES_tradnl" sz="2400" b="1" dirty="0" err="1">
                <a:latin typeface="Papyrus"/>
                <a:cs typeface="Papyrus"/>
              </a:rPr>
              <a:t>Undecided</a:t>
            </a:r>
            <a:endParaRPr lang="es-ES_tradnl" sz="2400" b="1" dirty="0">
              <a:latin typeface="Papyrus"/>
              <a:cs typeface="Papyrus"/>
            </a:endParaRPr>
          </a:p>
        </p:txBody>
      </p:sp>
      <p:sp>
        <p:nvSpPr>
          <p:cNvPr id="21" name="TextBox 20"/>
          <p:cNvSpPr txBox="1"/>
          <p:nvPr/>
        </p:nvSpPr>
        <p:spPr>
          <a:xfrm>
            <a:off x="3557846" y="5890238"/>
            <a:ext cx="4001194" cy="707886"/>
          </a:xfrm>
          <a:prstGeom prst="rect">
            <a:avLst/>
          </a:prstGeom>
          <a:noFill/>
        </p:spPr>
        <p:txBody>
          <a:bodyPr wrap="square" rtlCol="0">
            <a:spAutoFit/>
          </a:bodyPr>
          <a:lstStyle/>
          <a:p>
            <a:r>
              <a:rPr lang="es-ES_tradnl" sz="2000" dirty="0" err="1">
                <a:latin typeface="Papyrus"/>
                <a:cs typeface="Papyrus"/>
              </a:rPr>
              <a:t>The</a:t>
            </a:r>
            <a:r>
              <a:rPr lang="es-ES_tradnl" sz="2000" dirty="0">
                <a:latin typeface="Papyrus"/>
                <a:cs typeface="Papyrus"/>
              </a:rPr>
              <a:t> </a:t>
            </a:r>
            <a:r>
              <a:rPr lang="es-ES_tradnl" sz="2000" dirty="0" err="1">
                <a:latin typeface="Papyrus"/>
                <a:cs typeface="Papyrus"/>
              </a:rPr>
              <a:t>Wicked</a:t>
            </a:r>
            <a:r>
              <a:rPr lang="es-ES_tradnl" sz="2000" dirty="0">
                <a:latin typeface="Papyrus"/>
                <a:cs typeface="Papyrus"/>
              </a:rPr>
              <a:t> and </a:t>
            </a:r>
            <a:r>
              <a:rPr lang="es-ES_tradnl" sz="2000" dirty="0" err="1">
                <a:latin typeface="Papyrus"/>
                <a:cs typeface="Papyrus"/>
              </a:rPr>
              <a:t>the</a:t>
            </a:r>
            <a:r>
              <a:rPr lang="es-ES_tradnl" sz="2000" dirty="0">
                <a:latin typeface="Papyrus"/>
                <a:cs typeface="Papyrus"/>
              </a:rPr>
              <a:t> </a:t>
            </a:r>
            <a:r>
              <a:rPr lang="es-ES_tradnl" sz="2000" dirty="0" err="1">
                <a:latin typeface="Papyrus"/>
                <a:cs typeface="Papyrus"/>
              </a:rPr>
              <a:t>Undecided</a:t>
            </a:r>
            <a:r>
              <a:rPr lang="es-ES_tradnl" sz="2000" dirty="0">
                <a:latin typeface="Papyrus"/>
                <a:cs typeface="Papyrus"/>
              </a:rPr>
              <a:t> </a:t>
            </a:r>
            <a:r>
              <a:rPr lang="es-ES_tradnl" sz="2000" dirty="0" err="1">
                <a:latin typeface="Papyrus"/>
                <a:cs typeface="Papyrus"/>
              </a:rPr>
              <a:t>Go</a:t>
            </a:r>
            <a:r>
              <a:rPr lang="es-ES_tradnl" sz="2000" dirty="0">
                <a:latin typeface="Papyrus"/>
                <a:cs typeface="Papyrus"/>
              </a:rPr>
              <a:t> </a:t>
            </a:r>
            <a:r>
              <a:rPr lang="es-ES_tradnl" sz="2000" dirty="0" err="1">
                <a:latin typeface="Papyrus"/>
                <a:cs typeface="Papyrus"/>
              </a:rPr>
              <a:t>into</a:t>
            </a:r>
            <a:r>
              <a:rPr lang="es-ES_tradnl" sz="2000" dirty="0">
                <a:solidFill>
                  <a:srgbClr val="FF0000"/>
                </a:solidFill>
                <a:latin typeface="Papyrus"/>
                <a:cs typeface="Papyrus"/>
              </a:rPr>
              <a:t> </a:t>
            </a:r>
            <a:r>
              <a:rPr lang="es-ES_tradnl" sz="2000" dirty="0" err="1">
                <a:solidFill>
                  <a:srgbClr val="FF0000"/>
                </a:solidFill>
                <a:latin typeface="Papyrus"/>
                <a:cs typeface="Papyrus"/>
              </a:rPr>
              <a:t>the</a:t>
            </a:r>
            <a:r>
              <a:rPr lang="es-ES_tradnl" sz="2000" dirty="0">
                <a:solidFill>
                  <a:srgbClr val="FF0000"/>
                </a:solidFill>
                <a:latin typeface="Papyrus"/>
                <a:cs typeface="Papyrus"/>
              </a:rPr>
              <a:t> </a:t>
            </a:r>
            <a:r>
              <a:rPr lang="es-ES_tradnl" sz="2000" dirty="0" err="1">
                <a:solidFill>
                  <a:srgbClr val="FF0000"/>
                </a:solidFill>
                <a:latin typeface="Papyrus"/>
                <a:cs typeface="Papyrus"/>
              </a:rPr>
              <a:t>Days</a:t>
            </a:r>
            <a:r>
              <a:rPr lang="es-ES_tradnl" sz="2000" dirty="0">
                <a:solidFill>
                  <a:srgbClr val="FF0000"/>
                </a:solidFill>
                <a:latin typeface="Papyrus"/>
                <a:cs typeface="Papyrus"/>
              </a:rPr>
              <a:t> </a:t>
            </a:r>
            <a:r>
              <a:rPr lang="es-ES_tradnl" sz="2000" dirty="0" err="1">
                <a:solidFill>
                  <a:srgbClr val="FF0000"/>
                </a:solidFill>
                <a:latin typeface="Papyrus"/>
                <a:cs typeface="Papyrus"/>
              </a:rPr>
              <a:t>of</a:t>
            </a:r>
            <a:r>
              <a:rPr lang="es-ES_tradnl" sz="2000" dirty="0">
                <a:solidFill>
                  <a:srgbClr val="FF0000"/>
                </a:solidFill>
                <a:latin typeface="Papyrus"/>
                <a:cs typeface="Papyrus"/>
              </a:rPr>
              <a:t> </a:t>
            </a:r>
            <a:r>
              <a:rPr lang="es-ES_tradnl" sz="2000" dirty="0" err="1">
                <a:solidFill>
                  <a:srgbClr val="FF0000"/>
                </a:solidFill>
                <a:latin typeface="Papyrus"/>
                <a:cs typeface="Papyrus"/>
              </a:rPr>
              <a:t>Awe</a:t>
            </a:r>
            <a:r>
              <a:rPr lang="es-ES_tradnl" sz="2000" dirty="0">
                <a:solidFill>
                  <a:srgbClr val="FF0000"/>
                </a:solidFill>
                <a:latin typeface="Papyrus"/>
                <a:cs typeface="Papyrus"/>
              </a:rPr>
              <a:t> (</a:t>
            </a:r>
            <a:r>
              <a:rPr lang="es-ES_tradnl" sz="2000" dirty="0" err="1">
                <a:solidFill>
                  <a:srgbClr val="FF0000"/>
                </a:solidFill>
                <a:latin typeface="Papyrus"/>
                <a:cs typeface="Papyrus"/>
              </a:rPr>
              <a:t>Dread</a:t>
            </a:r>
            <a:r>
              <a:rPr lang="es-ES_tradnl" sz="2000" dirty="0">
                <a:solidFill>
                  <a:srgbClr val="FF0000"/>
                </a:solidFill>
                <a:latin typeface="Papyrus"/>
                <a:cs typeface="Papyrus"/>
              </a:rPr>
              <a:t>)</a:t>
            </a:r>
          </a:p>
        </p:txBody>
      </p:sp>
    </p:spTree>
    <p:extLst>
      <p:ext uri="{BB962C8B-B14F-4D97-AF65-F5344CB8AC3E}">
        <p14:creationId xmlns:p14="http://schemas.microsoft.com/office/powerpoint/2010/main" val="202626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EA67D004-48BB-6B10-8375-BA8140376C1D}"/>
              </a:ext>
            </a:extLst>
          </p:cNvPr>
          <p:cNvSpPr txBox="1"/>
          <p:nvPr/>
        </p:nvSpPr>
        <p:spPr>
          <a:xfrm>
            <a:off x="377952" y="858827"/>
            <a:ext cx="8144256" cy="6186309"/>
          </a:xfrm>
          <a:prstGeom prst="rect">
            <a:avLst/>
          </a:prstGeom>
          <a:noFill/>
        </p:spPr>
        <p:txBody>
          <a:bodyPr wrap="square" rtlCol="0">
            <a:spAutoFit/>
          </a:bodyPr>
          <a:lstStyle/>
          <a:p>
            <a:pPr algn="l"/>
            <a:r>
              <a:rPr lang="en-US" baseline="30000" dirty="0">
                <a:solidFill>
                  <a:srgbClr val="000000"/>
                </a:solidFill>
                <a:latin typeface="Papyrus" panose="020B0602040200020303" pitchFamily="34" charset="77"/>
              </a:rPr>
              <a:t>1</a:t>
            </a:r>
            <a:r>
              <a:rPr lang="en-US" b="0" i="0" u="none" strike="noStrike" dirty="0">
                <a:solidFill>
                  <a:srgbClr val="000000"/>
                </a:solidFill>
                <a:effectLst/>
                <a:latin typeface="Papyrus" panose="020B0602040200020303" pitchFamily="34" charset="77"/>
              </a:rPr>
              <a:t>Come near, ye nations, to hear; and hearken, ye people: let the earth hear, and all that is therein; the world, and all things that come forth of it</a:t>
            </a:r>
          </a:p>
          <a:p>
            <a:pPr algn="l"/>
            <a:r>
              <a:rPr lang="en-US" b="1" i="0" u="none" strike="noStrike" baseline="30000" dirty="0">
                <a:solidFill>
                  <a:srgbClr val="000000"/>
                </a:solidFill>
                <a:effectLst/>
                <a:latin typeface="Papyrus" panose="020B0602040200020303" pitchFamily="34" charset="77"/>
              </a:rPr>
              <a:t>2 </a:t>
            </a:r>
            <a:r>
              <a:rPr lang="en-US" b="0" i="0" u="none" strike="noStrike" dirty="0">
                <a:solidFill>
                  <a:srgbClr val="000000"/>
                </a:solidFill>
                <a:effectLst/>
                <a:latin typeface="Papyrus" panose="020B0602040200020303" pitchFamily="34" charset="77"/>
              </a:rPr>
              <a:t>For the indignation of the Lord is upon all nations, and His fury upon all their armies: </a:t>
            </a:r>
            <a:r>
              <a:rPr lang="en-US" dirty="0">
                <a:solidFill>
                  <a:srgbClr val="000000"/>
                </a:solidFill>
                <a:latin typeface="Papyrus" panose="020B0602040200020303" pitchFamily="34" charset="77"/>
              </a:rPr>
              <a:t>H</a:t>
            </a:r>
            <a:r>
              <a:rPr lang="en-US" b="0" i="0" u="none" strike="noStrike" dirty="0">
                <a:solidFill>
                  <a:srgbClr val="000000"/>
                </a:solidFill>
                <a:effectLst/>
                <a:latin typeface="Papyrus" panose="020B0602040200020303" pitchFamily="34" charset="77"/>
              </a:rPr>
              <a:t>e has utterly destroyed them, He has delivered them to the slaughter</a:t>
            </a:r>
          </a:p>
          <a:p>
            <a:pPr algn="l"/>
            <a:r>
              <a:rPr lang="en-US" b="1" i="0" u="none" strike="noStrike" baseline="30000" dirty="0">
                <a:solidFill>
                  <a:srgbClr val="000000"/>
                </a:solidFill>
                <a:effectLst/>
                <a:latin typeface="Papyrus" panose="020B0602040200020303" pitchFamily="34" charset="77"/>
              </a:rPr>
              <a:t>3 </a:t>
            </a:r>
            <a:r>
              <a:rPr lang="en-US" b="0" i="0" u="none" strike="noStrike" dirty="0">
                <a:solidFill>
                  <a:srgbClr val="000000"/>
                </a:solidFill>
                <a:effectLst/>
                <a:latin typeface="Papyrus" panose="020B0602040200020303" pitchFamily="34" charset="77"/>
              </a:rPr>
              <a:t>Their slain also shall be cast out, and their stink shall come up out of their </a:t>
            </a:r>
            <a:r>
              <a:rPr lang="en-US" b="0" i="0" u="none" strike="noStrike" dirty="0" err="1">
                <a:solidFill>
                  <a:srgbClr val="000000"/>
                </a:solidFill>
                <a:effectLst/>
                <a:latin typeface="Papyrus" panose="020B0602040200020303" pitchFamily="34" charset="77"/>
              </a:rPr>
              <a:t>carcases</a:t>
            </a:r>
            <a:r>
              <a:rPr lang="en-US" b="0" i="0" u="none" strike="noStrike" dirty="0">
                <a:solidFill>
                  <a:srgbClr val="000000"/>
                </a:solidFill>
                <a:effectLst/>
                <a:latin typeface="Papyrus" panose="020B0602040200020303" pitchFamily="34" charset="77"/>
              </a:rPr>
              <a:t>, and the mountains (</a:t>
            </a:r>
            <a:r>
              <a:rPr lang="en-US" b="0" i="0" u="none" strike="noStrike" dirty="0">
                <a:solidFill>
                  <a:srgbClr val="FF0000"/>
                </a:solidFill>
                <a:effectLst/>
                <a:latin typeface="Papyrus" panose="020B0602040200020303" pitchFamily="34" charset="77"/>
              </a:rPr>
              <a:t>of Israel</a:t>
            </a:r>
            <a:r>
              <a:rPr lang="en-US" b="0" i="0" u="none" strike="noStrike" dirty="0">
                <a:solidFill>
                  <a:srgbClr val="000000"/>
                </a:solidFill>
                <a:effectLst/>
                <a:latin typeface="Papyrus" panose="020B0602040200020303" pitchFamily="34" charset="77"/>
              </a:rPr>
              <a:t>) shall be melted with their blood.</a:t>
            </a:r>
          </a:p>
          <a:p>
            <a:pPr algn="l"/>
            <a:endParaRPr lang="en-US" b="0" i="0" u="none" strike="noStrike" dirty="0">
              <a:solidFill>
                <a:srgbClr val="000000"/>
              </a:solidFill>
              <a:effectLst/>
              <a:latin typeface="Papyrus" panose="020B0602040200020303" pitchFamily="34" charset="77"/>
            </a:endParaRPr>
          </a:p>
          <a:p>
            <a:pPr algn="l"/>
            <a:r>
              <a:rPr lang="en-US" b="1" i="0" u="none" strike="noStrike" baseline="30000" dirty="0">
                <a:solidFill>
                  <a:srgbClr val="000000"/>
                </a:solidFill>
                <a:effectLst/>
                <a:latin typeface="Papyrus" panose="020B0602040200020303" pitchFamily="34" charset="77"/>
              </a:rPr>
              <a:t>4 </a:t>
            </a:r>
            <a:r>
              <a:rPr lang="en-US" b="0" i="0" u="none" strike="noStrike" dirty="0">
                <a:solidFill>
                  <a:srgbClr val="000000"/>
                </a:solidFill>
                <a:effectLst/>
                <a:latin typeface="Papyrus" panose="020B0602040200020303" pitchFamily="34" charset="77"/>
              </a:rPr>
              <a:t>And all the host of heaven shall be dissolved, and the heavens shall be rolled together as a scroll: and all their host shall fall down, as the leaf falls off from the vine, and as a falling fig from the fig tree. (</a:t>
            </a:r>
            <a:r>
              <a:rPr lang="en-US" b="0" i="0" u="none" strike="noStrike" dirty="0">
                <a:solidFill>
                  <a:srgbClr val="FF0000"/>
                </a:solidFill>
                <a:effectLst/>
                <a:latin typeface="Papyrus" panose="020B0602040200020303" pitchFamily="34" charset="77"/>
              </a:rPr>
              <a:t>Revelation 6</a:t>
            </a:r>
            <a:r>
              <a:rPr lang="en-US" b="0" i="0" u="none" strike="noStrike" baseline="30000" dirty="0">
                <a:solidFill>
                  <a:srgbClr val="FF0000"/>
                </a:solidFill>
                <a:effectLst/>
                <a:latin typeface="Papyrus" panose="020B0602040200020303" pitchFamily="34" charset="77"/>
              </a:rPr>
              <a:t>th</a:t>
            </a:r>
            <a:r>
              <a:rPr lang="en-US" b="0" i="0" u="none" strike="noStrike" dirty="0">
                <a:solidFill>
                  <a:srgbClr val="FF0000"/>
                </a:solidFill>
                <a:effectLst/>
                <a:latin typeface="Papyrus" panose="020B0602040200020303" pitchFamily="34" charset="77"/>
              </a:rPr>
              <a:t> Seal</a:t>
            </a:r>
            <a:r>
              <a:rPr lang="en-US" b="0" i="0" u="none" strike="noStrike" dirty="0">
                <a:solidFill>
                  <a:srgbClr val="000000"/>
                </a:solidFill>
                <a:effectLst/>
                <a:latin typeface="Papyrus" panose="020B0602040200020303" pitchFamily="34" charset="77"/>
              </a:rPr>
              <a:t>)</a:t>
            </a:r>
          </a:p>
          <a:p>
            <a:pPr algn="l"/>
            <a:endParaRPr lang="en-US" b="0" i="0" u="none" strike="noStrike" dirty="0">
              <a:solidFill>
                <a:srgbClr val="000000"/>
              </a:solidFill>
              <a:effectLst/>
              <a:latin typeface="Papyrus" panose="020B0602040200020303" pitchFamily="34" charset="77"/>
            </a:endParaRPr>
          </a:p>
          <a:p>
            <a:pPr algn="l"/>
            <a:r>
              <a:rPr lang="en-US" b="1" i="0" u="none" strike="noStrike" baseline="30000" dirty="0">
                <a:solidFill>
                  <a:srgbClr val="000000"/>
                </a:solidFill>
                <a:effectLst/>
                <a:latin typeface="Papyrus" panose="020B0602040200020303" pitchFamily="34" charset="77"/>
              </a:rPr>
              <a:t>5 </a:t>
            </a:r>
            <a:r>
              <a:rPr lang="en-US" b="0" i="0" u="none" strike="noStrike" dirty="0">
                <a:solidFill>
                  <a:srgbClr val="000000"/>
                </a:solidFill>
                <a:effectLst/>
                <a:latin typeface="Papyrus" panose="020B0602040200020303" pitchFamily="34" charset="77"/>
              </a:rPr>
              <a:t>For My sword shall be bathed in heaven: behold, it shall come down upon </a:t>
            </a:r>
            <a:r>
              <a:rPr lang="en-US" b="0" i="0" u="none" strike="noStrike" dirty="0" err="1">
                <a:solidFill>
                  <a:srgbClr val="000000"/>
                </a:solidFill>
                <a:effectLst/>
                <a:latin typeface="Papyrus" panose="020B0602040200020303" pitchFamily="34" charset="77"/>
              </a:rPr>
              <a:t>Idumea</a:t>
            </a:r>
            <a:r>
              <a:rPr lang="en-US" b="0" i="0" u="none" strike="noStrike" dirty="0">
                <a:solidFill>
                  <a:srgbClr val="000000"/>
                </a:solidFill>
                <a:effectLst/>
                <a:latin typeface="Papyrus" panose="020B0602040200020303" pitchFamily="34" charset="77"/>
              </a:rPr>
              <a:t>, and upon the people of My curse, to judgment.</a:t>
            </a:r>
          </a:p>
          <a:p>
            <a:pPr algn="l"/>
            <a:r>
              <a:rPr lang="en-US" b="1" i="0" u="none" strike="noStrike" baseline="30000" dirty="0">
                <a:solidFill>
                  <a:srgbClr val="000000"/>
                </a:solidFill>
                <a:effectLst/>
                <a:latin typeface="Papyrus" panose="020B0602040200020303" pitchFamily="34" charset="77"/>
              </a:rPr>
              <a:t>6 </a:t>
            </a:r>
            <a:r>
              <a:rPr lang="en-US" b="0" i="0" u="none" strike="noStrike" dirty="0">
                <a:solidFill>
                  <a:srgbClr val="000000"/>
                </a:solidFill>
                <a:effectLst/>
                <a:latin typeface="Papyrus" panose="020B0602040200020303" pitchFamily="34" charset="77"/>
              </a:rPr>
              <a:t>The sword of the Lord is filled with blood, it is made fat with fatness, and with the blood of lambs and goats, with the fat of the kidneys of rams: for the Lord hath a sacrifice in </a:t>
            </a:r>
            <a:r>
              <a:rPr lang="en-US" b="0" i="0" u="none" strike="noStrike" dirty="0" err="1">
                <a:solidFill>
                  <a:srgbClr val="000000"/>
                </a:solidFill>
                <a:effectLst/>
                <a:latin typeface="Papyrus" panose="020B0602040200020303" pitchFamily="34" charset="77"/>
              </a:rPr>
              <a:t>Bozrah</a:t>
            </a:r>
            <a:r>
              <a:rPr lang="en-US" b="0" i="0" u="none" strike="noStrike" dirty="0">
                <a:solidFill>
                  <a:srgbClr val="000000"/>
                </a:solidFill>
                <a:effectLst/>
                <a:latin typeface="Papyrus" panose="020B0602040200020303" pitchFamily="34" charset="77"/>
              </a:rPr>
              <a:t>, and a great slaughter in the land of Edom </a:t>
            </a:r>
          </a:p>
          <a:p>
            <a:pPr algn="l"/>
            <a:r>
              <a:rPr lang="en-US" b="1" i="0" u="none" strike="noStrike" baseline="30000" dirty="0">
                <a:solidFill>
                  <a:srgbClr val="000000"/>
                </a:solidFill>
                <a:effectLst/>
                <a:latin typeface="Papyrus" panose="020B0602040200020303" pitchFamily="34" charset="77"/>
              </a:rPr>
              <a:t>7 </a:t>
            </a:r>
            <a:r>
              <a:rPr lang="en-US" b="0" i="0" u="none" strike="noStrike" dirty="0">
                <a:solidFill>
                  <a:srgbClr val="000000"/>
                </a:solidFill>
                <a:effectLst/>
                <a:latin typeface="Papyrus" panose="020B0602040200020303" pitchFamily="34" charset="77"/>
              </a:rPr>
              <a:t>And the unicorns shall come down with them, and the bullocks with the bulls; and their land shall be soaked with blood, and their dust made fat with fatness.</a:t>
            </a:r>
          </a:p>
          <a:p>
            <a:pPr algn="l"/>
            <a:endParaRPr lang="en-US" b="0" i="0" u="none" strike="noStrike" dirty="0">
              <a:solidFill>
                <a:srgbClr val="000000"/>
              </a:solidFill>
              <a:effectLst/>
              <a:latin typeface="Papyrus" panose="020B0602040200020303" pitchFamily="34" charset="77"/>
            </a:endParaRPr>
          </a:p>
          <a:p>
            <a:pPr algn="l"/>
            <a:r>
              <a:rPr lang="en-US" b="1" i="0" u="none" strike="noStrike" baseline="30000" dirty="0">
                <a:solidFill>
                  <a:srgbClr val="000000"/>
                </a:solidFill>
                <a:effectLst/>
                <a:latin typeface="Papyrus" panose="020B0602040200020303" pitchFamily="34" charset="77"/>
              </a:rPr>
              <a:t>8 </a:t>
            </a:r>
            <a:r>
              <a:rPr lang="en-US" b="0" i="0" u="none" strike="noStrike" dirty="0">
                <a:solidFill>
                  <a:srgbClr val="000000"/>
                </a:solidFill>
                <a:effectLst/>
                <a:latin typeface="Papyrus" panose="020B0602040200020303" pitchFamily="34" charset="77"/>
              </a:rPr>
              <a:t>For it is the Day of the Lord's vengeance, and the year of recompences for the controversy of Zion. </a:t>
            </a:r>
          </a:p>
          <a:p>
            <a:endParaRPr lang="en-US" dirty="0"/>
          </a:p>
        </p:txBody>
      </p:sp>
      <p:sp>
        <p:nvSpPr>
          <p:cNvPr id="3" name="TextBox 2">
            <a:extLst>
              <a:ext uri="{FF2B5EF4-FFF2-40B4-BE49-F238E27FC236}">
                <a16:creationId xmlns:a16="http://schemas.microsoft.com/office/drawing/2014/main" id="{58FDC785-6397-C728-DB82-593E8213E0F7}"/>
              </a:ext>
            </a:extLst>
          </p:cNvPr>
          <p:cNvSpPr txBox="1"/>
          <p:nvPr/>
        </p:nvSpPr>
        <p:spPr>
          <a:xfrm>
            <a:off x="597408" y="146304"/>
            <a:ext cx="6412992" cy="400110"/>
          </a:xfrm>
          <a:prstGeom prst="rect">
            <a:avLst/>
          </a:prstGeom>
          <a:noFill/>
        </p:spPr>
        <p:txBody>
          <a:bodyPr wrap="square" rtlCol="0">
            <a:spAutoFit/>
          </a:bodyPr>
          <a:lstStyle/>
          <a:p>
            <a:r>
              <a:rPr lang="en-US" sz="2000" dirty="0">
                <a:solidFill>
                  <a:srgbClr val="FF0000"/>
                </a:solidFill>
                <a:latin typeface="Papyrus" panose="020B0602040200020303" pitchFamily="34" charset="77"/>
              </a:rPr>
              <a:t>Isaiah 34:1-8    “The Lord’s Yom Kippur Sacrifice”</a:t>
            </a:r>
          </a:p>
        </p:txBody>
      </p:sp>
    </p:spTree>
    <p:extLst>
      <p:ext uri="{BB962C8B-B14F-4D97-AF65-F5344CB8AC3E}">
        <p14:creationId xmlns:p14="http://schemas.microsoft.com/office/powerpoint/2010/main" val="4271816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B4DC1DEC-D8B9-0325-B55C-BD668FF8C486}"/>
              </a:ext>
            </a:extLst>
          </p:cNvPr>
          <p:cNvPicPr>
            <a:picLocks noChangeAspect="1"/>
          </p:cNvPicPr>
          <p:nvPr/>
        </p:nvPicPr>
        <p:blipFill>
          <a:blip r:embed="rId2"/>
          <a:stretch>
            <a:fillRect/>
          </a:stretch>
        </p:blipFill>
        <p:spPr>
          <a:xfrm>
            <a:off x="155448" y="0"/>
            <a:ext cx="5172559" cy="6858000"/>
          </a:xfrm>
          <a:prstGeom prst="rect">
            <a:avLst/>
          </a:prstGeom>
        </p:spPr>
      </p:pic>
      <p:sp>
        <p:nvSpPr>
          <p:cNvPr id="5" name="TextBox 4">
            <a:extLst>
              <a:ext uri="{FF2B5EF4-FFF2-40B4-BE49-F238E27FC236}">
                <a16:creationId xmlns:a16="http://schemas.microsoft.com/office/drawing/2014/main" id="{4447CF71-3EA7-FEC4-7EEB-3275E24B4000}"/>
              </a:ext>
            </a:extLst>
          </p:cNvPr>
          <p:cNvSpPr txBox="1"/>
          <p:nvPr/>
        </p:nvSpPr>
        <p:spPr>
          <a:xfrm>
            <a:off x="5483455" y="585216"/>
            <a:ext cx="3505097" cy="6217087"/>
          </a:xfrm>
          <a:prstGeom prst="rect">
            <a:avLst/>
          </a:prstGeom>
          <a:noFill/>
        </p:spPr>
        <p:txBody>
          <a:bodyPr wrap="square" rtlCol="0">
            <a:spAutoFit/>
          </a:bodyPr>
          <a:lstStyle/>
          <a:p>
            <a:pPr algn="ctr"/>
            <a:r>
              <a:rPr lang="en-US" sz="2000" dirty="0">
                <a:latin typeface="Papyrus" panose="020B0602040200020303" pitchFamily="34" charset="77"/>
              </a:rPr>
              <a:t>Yom Kippur ends at sundown</a:t>
            </a:r>
          </a:p>
          <a:p>
            <a:pPr algn="ctr"/>
            <a:r>
              <a:rPr lang="en-US" sz="2000" dirty="0">
                <a:latin typeface="Papyrus" panose="020B0602040200020303" pitchFamily="34" charset="77"/>
              </a:rPr>
              <a:t> Great joy breaks out as </a:t>
            </a:r>
          </a:p>
          <a:p>
            <a:pPr algn="ctr"/>
            <a:r>
              <a:rPr lang="en-US" sz="2000" dirty="0">
                <a:latin typeface="Papyrus" panose="020B0602040200020303" pitchFamily="34" charset="77"/>
              </a:rPr>
              <a:t>The Jews celebrate </a:t>
            </a:r>
          </a:p>
          <a:p>
            <a:pPr algn="ctr"/>
            <a:r>
              <a:rPr lang="en-US" sz="2000" dirty="0">
                <a:latin typeface="Papyrus" panose="020B0602040200020303" pitchFamily="34" charset="77"/>
              </a:rPr>
              <a:t>God’s  yearly atonement</a:t>
            </a:r>
          </a:p>
          <a:p>
            <a:pPr algn="ctr"/>
            <a:r>
              <a:rPr lang="en-US" sz="2000" dirty="0">
                <a:latin typeface="Papyrus" panose="020B0602040200020303" pitchFamily="34" charset="77"/>
              </a:rPr>
              <a:t> for Israel as a Nation</a:t>
            </a:r>
          </a:p>
          <a:p>
            <a:pPr algn="ctr"/>
            <a:endParaRPr lang="en-US" sz="2000" dirty="0">
              <a:latin typeface="Papyrus" panose="020B0602040200020303" pitchFamily="34" charset="77"/>
            </a:endParaRPr>
          </a:p>
          <a:p>
            <a:pPr algn="ctr"/>
            <a:r>
              <a:rPr lang="en-US" sz="2000" dirty="0">
                <a:solidFill>
                  <a:srgbClr val="FF0000"/>
                </a:solidFill>
                <a:latin typeface="Papyrus" panose="020B0602040200020303" pitchFamily="34" charset="77"/>
              </a:rPr>
              <a:t>The Great Shofar is Blown  </a:t>
            </a:r>
          </a:p>
          <a:p>
            <a:pPr algn="ctr"/>
            <a:r>
              <a:rPr lang="en-US" sz="2000" dirty="0">
                <a:latin typeface="Papyrus" panose="020B0602040200020303" pitchFamily="34" charset="77"/>
              </a:rPr>
              <a:t>   </a:t>
            </a:r>
          </a:p>
          <a:p>
            <a:endParaRPr lang="en-US" dirty="0">
              <a:latin typeface="Papyrus" panose="020B0602040200020303" pitchFamily="34" charset="77"/>
            </a:endParaRPr>
          </a:p>
          <a:p>
            <a:r>
              <a:rPr lang="en-US" dirty="0">
                <a:latin typeface="Papyrus" panose="020B0602040200020303" pitchFamily="34" charset="77"/>
              </a:rPr>
              <a:t>   “</a:t>
            </a:r>
            <a:r>
              <a:rPr lang="en-US" sz="2000" dirty="0">
                <a:solidFill>
                  <a:srgbClr val="FF0000"/>
                </a:solidFill>
                <a:latin typeface="Papyrus" panose="020B0602040200020303" pitchFamily="34" charset="77"/>
              </a:rPr>
              <a:t>The </a:t>
            </a:r>
            <a:r>
              <a:rPr lang="en-US" sz="2000" dirty="0" err="1">
                <a:solidFill>
                  <a:srgbClr val="FF0000"/>
                </a:solidFill>
                <a:latin typeface="Papyrus" panose="020B0602040200020303" pitchFamily="34" charset="77"/>
              </a:rPr>
              <a:t>Ne’ilah</a:t>
            </a:r>
            <a:r>
              <a:rPr lang="en-US" sz="2000" dirty="0">
                <a:solidFill>
                  <a:srgbClr val="FF0000"/>
                </a:solidFill>
                <a:latin typeface="Papyrus" panose="020B0602040200020303" pitchFamily="34" charset="77"/>
              </a:rPr>
              <a:t> Ceremony</a:t>
            </a:r>
            <a:r>
              <a:rPr lang="en-US" dirty="0">
                <a:latin typeface="Papyrus" panose="020B0602040200020303" pitchFamily="34" charset="77"/>
              </a:rPr>
              <a:t>”</a:t>
            </a:r>
          </a:p>
          <a:p>
            <a:r>
              <a:rPr lang="en-US" dirty="0">
                <a:latin typeface="Papyrus" panose="020B0602040200020303" pitchFamily="34" charset="77"/>
              </a:rPr>
              <a:t>     Closing of the The Door </a:t>
            </a:r>
          </a:p>
          <a:p>
            <a:r>
              <a:rPr lang="en-US" dirty="0">
                <a:latin typeface="Papyrus" panose="020B0602040200020303" pitchFamily="34" charset="77"/>
              </a:rPr>
              <a:t>     </a:t>
            </a:r>
          </a:p>
          <a:p>
            <a:endParaRPr lang="en-US" dirty="0">
              <a:latin typeface="Papyrus" panose="020B0602040200020303" pitchFamily="34" charset="77"/>
            </a:endParaRPr>
          </a:p>
          <a:p>
            <a:r>
              <a:rPr lang="en-US" dirty="0">
                <a:latin typeface="Papyrus" panose="020B0602040200020303" pitchFamily="34" charset="77"/>
              </a:rPr>
              <a:t>      Remember Matthew 25  </a:t>
            </a:r>
          </a:p>
          <a:p>
            <a:r>
              <a:rPr lang="en-US" sz="2000" dirty="0">
                <a:solidFill>
                  <a:srgbClr val="FF0000"/>
                </a:solidFill>
                <a:latin typeface="Papyrus" panose="020B0602040200020303" pitchFamily="34" charset="77"/>
              </a:rPr>
              <a:t>“The Parable of the 10 Virgins </a:t>
            </a:r>
          </a:p>
          <a:p>
            <a:r>
              <a:rPr lang="en-US" dirty="0">
                <a:latin typeface="Papyrus" panose="020B0602040200020303" pitchFamily="34" charset="77"/>
              </a:rPr>
              <a:t>        The foolish were not Ready</a:t>
            </a:r>
          </a:p>
          <a:p>
            <a:r>
              <a:rPr lang="en-US" dirty="0">
                <a:latin typeface="Papyrus" panose="020B0602040200020303" pitchFamily="34" charset="77"/>
              </a:rPr>
              <a:t>           The Door was Shut    </a:t>
            </a: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p:txBody>
      </p:sp>
    </p:spTree>
    <p:extLst>
      <p:ext uri="{BB962C8B-B14F-4D97-AF65-F5344CB8AC3E}">
        <p14:creationId xmlns:p14="http://schemas.microsoft.com/office/powerpoint/2010/main" val="344444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a:extLst>
              <a:ext uri="{FF2B5EF4-FFF2-40B4-BE49-F238E27FC236}">
                <a16:creationId xmlns:a16="http://schemas.microsoft.com/office/drawing/2014/main" id="{5B94F453-7A07-A1A4-1884-0A2736F7AF46}"/>
              </a:ext>
            </a:extLst>
          </p:cNvPr>
          <p:cNvSpPr txBox="1"/>
          <p:nvPr/>
        </p:nvSpPr>
        <p:spPr>
          <a:xfrm>
            <a:off x="121920" y="117693"/>
            <a:ext cx="8900160" cy="6924973"/>
          </a:xfrm>
          <a:prstGeom prst="rect">
            <a:avLst/>
          </a:prstGeom>
          <a:noFill/>
        </p:spPr>
        <p:txBody>
          <a:bodyPr wrap="square" rtlCol="0">
            <a:spAutoFit/>
          </a:bodyPr>
          <a:lstStyle/>
          <a:p>
            <a:pPr algn="l"/>
            <a:r>
              <a:rPr lang="en-US" dirty="0">
                <a:solidFill>
                  <a:srgbClr val="000000"/>
                </a:solidFill>
                <a:latin typeface="Avenir Light" panose="020B0402020203020204" pitchFamily="34" charset="77"/>
              </a:rPr>
              <a:t>1</a:t>
            </a:r>
            <a:r>
              <a:rPr lang="en-US" u="none" strike="noStrike" dirty="0">
                <a:solidFill>
                  <a:srgbClr val="000000"/>
                </a:solidFill>
                <a:effectLst/>
                <a:latin typeface="Avenir Light" panose="020B0402020203020204" pitchFamily="34" charset="77"/>
              </a:rPr>
              <a:t> Then shall the kingdom of heaven be likened unto 10 virgins, which took their lamps, and went forth to meet the bridegroom.</a:t>
            </a:r>
            <a:r>
              <a:rPr lang="en-US" u="none" strike="noStrike" baseline="30000" dirty="0">
                <a:solidFill>
                  <a:srgbClr val="000000"/>
                </a:solidFill>
                <a:effectLst/>
                <a:latin typeface="Avenir Light" panose="020B0402020203020204" pitchFamily="34" charset="77"/>
              </a:rPr>
              <a:t>2 </a:t>
            </a:r>
            <a:r>
              <a:rPr lang="en-US" u="none" strike="noStrike" dirty="0">
                <a:solidFill>
                  <a:srgbClr val="000000"/>
                </a:solidFill>
                <a:effectLst/>
                <a:latin typeface="Avenir Light" panose="020B0402020203020204" pitchFamily="34" charset="77"/>
              </a:rPr>
              <a:t>And 5 of them were wise: 5 were foolish. </a:t>
            </a:r>
            <a:r>
              <a:rPr lang="en-US" u="none" strike="noStrike" baseline="30000" dirty="0">
                <a:solidFill>
                  <a:srgbClr val="000000"/>
                </a:solidFill>
                <a:effectLst/>
                <a:latin typeface="Avenir Light" panose="020B0402020203020204" pitchFamily="34" charset="77"/>
              </a:rPr>
              <a:t>3 </a:t>
            </a:r>
            <a:r>
              <a:rPr lang="en-US" u="none" strike="noStrike" dirty="0">
                <a:solidFill>
                  <a:srgbClr val="000000"/>
                </a:solidFill>
                <a:effectLst/>
                <a:latin typeface="Avenir Light" panose="020B0402020203020204" pitchFamily="34" charset="77"/>
              </a:rPr>
              <a:t>They that were foolish took their lamps, and took no oil with them:</a:t>
            </a:r>
            <a:r>
              <a:rPr lang="en-US" u="none" strike="noStrike" baseline="30000" dirty="0">
                <a:solidFill>
                  <a:srgbClr val="000000"/>
                </a:solidFill>
                <a:effectLst/>
                <a:latin typeface="Avenir Light" panose="020B0402020203020204" pitchFamily="34" charset="77"/>
              </a:rPr>
              <a:t>4 </a:t>
            </a:r>
            <a:r>
              <a:rPr lang="en-US" u="none" strike="noStrike" dirty="0">
                <a:solidFill>
                  <a:srgbClr val="000000"/>
                </a:solidFill>
                <a:effectLst/>
                <a:latin typeface="Avenir Light" panose="020B0402020203020204" pitchFamily="34" charset="77"/>
              </a:rPr>
              <a:t>But the wise took oil in their vessels with their lamps.</a:t>
            </a:r>
          </a:p>
          <a:p>
            <a:pPr algn="l"/>
            <a:endParaRPr lang="en-US" u="none" strike="noStrike" dirty="0">
              <a:solidFill>
                <a:srgbClr val="000000"/>
              </a:solidFill>
              <a:effectLst/>
              <a:latin typeface="Avenir Light" panose="020B0402020203020204" pitchFamily="34" charset="77"/>
            </a:endParaRPr>
          </a:p>
          <a:p>
            <a:pPr algn="l"/>
            <a:r>
              <a:rPr lang="en-US" u="none" strike="noStrike" baseline="30000" dirty="0">
                <a:solidFill>
                  <a:srgbClr val="000000"/>
                </a:solidFill>
                <a:effectLst/>
                <a:latin typeface="Avenir Light" panose="020B0402020203020204" pitchFamily="34" charset="77"/>
              </a:rPr>
              <a:t>5 </a:t>
            </a:r>
            <a:r>
              <a:rPr lang="en-US" u="none" strike="noStrike" dirty="0">
                <a:solidFill>
                  <a:srgbClr val="000000"/>
                </a:solidFill>
                <a:effectLst/>
                <a:latin typeface="Avenir Light" panose="020B0402020203020204" pitchFamily="34" charset="77"/>
              </a:rPr>
              <a:t>While the bridegroom tarried, they all slumbered and slept.</a:t>
            </a:r>
            <a:r>
              <a:rPr lang="en-US" u="none" strike="noStrike" baseline="30000" dirty="0">
                <a:solidFill>
                  <a:srgbClr val="000000"/>
                </a:solidFill>
                <a:effectLst/>
                <a:latin typeface="Avenir Light" panose="020B0402020203020204" pitchFamily="34" charset="77"/>
              </a:rPr>
              <a:t>6 </a:t>
            </a:r>
            <a:r>
              <a:rPr lang="en-US" u="none" strike="noStrike" dirty="0">
                <a:solidFill>
                  <a:srgbClr val="000000"/>
                </a:solidFill>
                <a:effectLst/>
                <a:latin typeface="Avenir Light" panose="020B0402020203020204" pitchFamily="34" charset="77"/>
              </a:rPr>
              <a:t>And at midnight there was a cry made, Behold, the bridegroom comes; go  out to meet him.</a:t>
            </a:r>
          </a:p>
          <a:p>
            <a:pPr algn="l"/>
            <a:r>
              <a:rPr lang="en-US" u="none" strike="noStrike" baseline="30000" dirty="0">
                <a:solidFill>
                  <a:srgbClr val="000000"/>
                </a:solidFill>
                <a:effectLst/>
                <a:latin typeface="Avenir Light" panose="020B0402020203020204" pitchFamily="34" charset="77"/>
              </a:rPr>
              <a:t>7 </a:t>
            </a:r>
            <a:r>
              <a:rPr lang="en-US" u="none" strike="noStrike" dirty="0">
                <a:solidFill>
                  <a:srgbClr val="000000"/>
                </a:solidFill>
                <a:effectLst/>
                <a:latin typeface="Avenir Light" panose="020B0402020203020204" pitchFamily="34" charset="77"/>
              </a:rPr>
              <a:t>Then all those virgins arose, and trimmed their lamps.</a:t>
            </a:r>
            <a:r>
              <a:rPr lang="en-US" u="none" strike="noStrike" baseline="30000" dirty="0">
                <a:solidFill>
                  <a:srgbClr val="000000"/>
                </a:solidFill>
                <a:effectLst/>
                <a:latin typeface="Avenir Light" panose="020B0402020203020204" pitchFamily="34" charset="77"/>
              </a:rPr>
              <a:t>8 </a:t>
            </a:r>
            <a:r>
              <a:rPr lang="en-US" u="none" strike="noStrike" dirty="0">
                <a:solidFill>
                  <a:srgbClr val="000000"/>
                </a:solidFill>
                <a:effectLst/>
                <a:latin typeface="Avenir Light" panose="020B0402020203020204" pitchFamily="34" charset="77"/>
              </a:rPr>
              <a:t>And the foolish said unto the wise, Give us of your oil; for our lamps are gone out.</a:t>
            </a:r>
            <a:endParaRPr lang="en-US" u="none" strike="noStrike" baseline="30000" dirty="0">
              <a:solidFill>
                <a:srgbClr val="000000"/>
              </a:solidFill>
              <a:effectLst/>
              <a:latin typeface="Avenir Light" panose="020B0402020203020204" pitchFamily="34" charset="77"/>
            </a:endParaRPr>
          </a:p>
          <a:p>
            <a:pPr algn="l"/>
            <a:endParaRPr lang="en-US" baseline="30000" dirty="0">
              <a:solidFill>
                <a:srgbClr val="000000"/>
              </a:solidFill>
              <a:latin typeface="Avenir Light" panose="020B0402020203020204" pitchFamily="34" charset="77"/>
            </a:endParaRPr>
          </a:p>
          <a:p>
            <a:pPr algn="l"/>
            <a:r>
              <a:rPr lang="en-US" u="none" strike="noStrike" baseline="30000" dirty="0">
                <a:solidFill>
                  <a:srgbClr val="000000"/>
                </a:solidFill>
                <a:effectLst/>
                <a:latin typeface="Avenir Light" panose="020B0402020203020204" pitchFamily="34" charset="77"/>
              </a:rPr>
              <a:t>9 </a:t>
            </a:r>
            <a:r>
              <a:rPr lang="en-US" u="none" strike="noStrike" dirty="0">
                <a:solidFill>
                  <a:srgbClr val="000000"/>
                </a:solidFill>
                <a:effectLst/>
                <a:latin typeface="Avenir Light" panose="020B0402020203020204" pitchFamily="34" charset="77"/>
              </a:rPr>
              <a:t>But the wise answered,</a:t>
            </a:r>
          </a:p>
          <a:p>
            <a:pPr algn="l"/>
            <a:r>
              <a:rPr lang="en-US" u="none" strike="noStrike" dirty="0">
                <a:solidFill>
                  <a:srgbClr val="000000"/>
                </a:solidFill>
                <a:effectLst/>
                <a:latin typeface="Avenir Light" panose="020B0402020203020204" pitchFamily="34" charset="77"/>
              </a:rPr>
              <a:t> saying, Not so, lest there </a:t>
            </a:r>
          </a:p>
          <a:p>
            <a:pPr algn="l"/>
            <a:r>
              <a:rPr lang="en-US" u="none" strike="noStrike" dirty="0">
                <a:solidFill>
                  <a:srgbClr val="000000"/>
                </a:solidFill>
                <a:effectLst/>
                <a:latin typeface="Avenir Light" panose="020B0402020203020204" pitchFamily="34" charset="77"/>
              </a:rPr>
              <a:t>not be enough for us </a:t>
            </a:r>
          </a:p>
          <a:p>
            <a:pPr algn="l"/>
            <a:r>
              <a:rPr lang="en-US" u="none" strike="noStrike" dirty="0">
                <a:solidFill>
                  <a:srgbClr val="000000"/>
                </a:solidFill>
                <a:effectLst/>
                <a:latin typeface="Avenir Light" panose="020B0402020203020204" pitchFamily="34" charset="77"/>
              </a:rPr>
              <a:t>And you: but go rather                                                                                                              to them that sell, </a:t>
            </a:r>
          </a:p>
          <a:p>
            <a:pPr algn="l"/>
            <a:r>
              <a:rPr lang="en-US" u="none" strike="noStrike" dirty="0">
                <a:solidFill>
                  <a:srgbClr val="000000"/>
                </a:solidFill>
                <a:effectLst/>
                <a:latin typeface="Avenir Light" panose="020B0402020203020204" pitchFamily="34" charset="77"/>
              </a:rPr>
              <a:t>and buy for yourselves.</a:t>
            </a:r>
          </a:p>
          <a:p>
            <a:pPr algn="l"/>
            <a:endParaRPr lang="en-US" u="none" strike="noStrike" dirty="0">
              <a:solidFill>
                <a:srgbClr val="000000"/>
              </a:solidFill>
              <a:effectLst/>
              <a:latin typeface="Avenir Light" panose="020B0402020203020204" pitchFamily="34" charset="77"/>
            </a:endParaRPr>
          </a:p>
          <a:p>
            <a:pPr algn="l"/>
            <a:r>
              <a:rPr lang="en-US" u="none" strike="noStrike" baseline="30000" dirty="0">
                <a:solidFill>
                  <a:srgbClr val="000000"/>
                </a:solidFill>
                <a:effectLst/>
                <a:latin typeface="Avenir Light" panose="020B0402020203020204" pitchFamily="34" charset="77"/>
              </a:rPr>
              <a:t>10 </a:t>
            </a:r>
            <a:r>
              <a:rPr lang="en-US" u="none" strike="noStrike" dirty="0">
                <a:solidFill>
                  <a:srgbClr val="000000"/>
                </a:solidFill>
                <a:effectLst/>
                <a:latin typeface="Avenir Light" panose="020B0402020203020204" pitchFamily="34" charset="77"/>
              </a:rPr>
              <a:t>And while they went to </a:t>
            </a:r>
          </a:p>
          <a:p>
            <a:pPr algn="l"/>
            <a:r>
              <a:rPr lang="en-US" u="none" strike="noStrike" dirty="0">
                <a:solidFill>
                  <a:srgbClr val="000000"/>
                </a:solidFill>
                <a:effectLst/>
                <a:latin typeface="Avenir Light" panose="020B0402020203020204" pitchFamily="34" charset="77"/>
              </a:rPr>
              <a:t>buy, the bridegroom came; </a:t>
            </a:r>
          </a:p>
          <a:p>
            <a:pPr algn="l"/>
            <a:r>
              <a:rPr lang="en-US" u="none" strike="noStrike" dirty="0">
                <a:solidFill>
                  <a:srgbClr val="000000"/>
                </a:solidFill>
                <a:effectLst/>
                <a:latin typeface="Avenir Light" panose="020B0402020203020204" pitchFamily="34" charset="77"/>
              </a:rPr>
              <a:t>and they that were ready </a:t>
            </a:r>
          </a:p>
          <a:p>
            <a:pPr algn="l"/>
            <a:r>
              <a:rPr lang="en-US" u="none" strike="noStrike" dirty="0">
                <a:solidFill>
                  <a:srgbClr val="000000"/>
                </a:solidFill>
                <a:effectLst/>
                <a:latin typeface="Avenir Light" panose="020B0402020203020204" pitchFamily="34" charset="77"/>
              </a:rPr>
              <a:t>went in with him to the </a:t>
            </a:r>
          </a:p>
          <a:p>
            <a:pPr algn="l"/>
            <a:r>
              <a:rPr lang="en-US" u="none" strike="noStrike" dirty="0">
                <a:solidFill>
                  <a:srgbClr val="000000"/>
                </a:solidFill>
                <a:effectLst/>
                <a:latin typeface="Avenir Light" panose="020B0402020203020204" pitchFamily="34" charset="77"/>
              </a:rPr>
              <a:t>marriage: and</a:t>
            </a:r>
          </a:p>
          <a:p>
            <a:pPr algn="l"/>
            <a:r>
              <a:rPr lang="en-US" u="none" strike="noStrike" dirty="0">
                <a:solidFill>
                  <a:srgbClr val="000000"/>
                </a:solidFill>
                <a:effectLst/>
                <a:latin typeface="Avenir Light" panose="020B0402020203020204" pitchFamily="34" charset="77"/>
              </a:rPr>
              <a:t> </a:t>
            </a:r>
            <a:r>
              <a:rPr lang="en-US" u="none" strike="noStrike" dirty="0">
                <a:effectLst/>
                <a:latin typeface="Lucida Handwriting" panose="03010101010101010101" pitchFamily="66" charset="77"/>
              </a:rPr>
              <a:t>the door was shut.</a:t>
            </a:r>
          </a:p>
          <a:p>
            <a:br>
              <a:rPr lang="en-US" dirty="0">
                <a:latin typeface="Avenir Light" panose="020B0402020203020204" pitchFamily="34" charset="77"/>
              </a:rPr>
            </a:br>
            <a:endParaRPr lang="en-US" dirty="0">
              <a:latin typeface="Avenir Light" panose="020B0402020203020204" pitchFamily="34" charset="77"/>
            </a:endParaRPr>
          </a:p>
        </p:txBody>
      </p:sp>
      <p:pic>
        <p:nvPicPr>
          <p:cNvPr id="8" name="Picture 7" descr="A group of people in clothing&#10;&#10;Description automatically generated with low confidence">
            <a:extLst>
              <a:ext uri="{FF2B5EF4-FFF2-40B4-BE49-F238E27FC236}">
                <a16:creationId xmlns:a16="http://schemas.microsoft.com/office/drawing/2014/main" id="{B8335936-D4DE-5FCF-768A-74CBAED7D8D3}"/>
              </a:ext>
            </a:extLst>
          </p:cNvPr>
          <p:cNvPicPr>
            <a:picLocks noChangeAspect="1"/>
          </p:cNvPicPr>
          <p:nvPr/>
        </p:nvPicPr>
        <p:blipFill>
          <a:blip r:embed="rId2"/>
          <a:stretch>
            <a:fillRect/>
          </a:stretch>
        </p:blipFill>
        <p:spPr>
          <a:xfrm>
            <a:off x="2985131" y="2751886"/>
            <a:ext cx="5915029" cy="3639246"/>
          </a:xfrm>
          <a:prstGeom prst="rect">
            <a:avLst/>
          </a:prstGeom>
        </p:spPr>
      </p:pic>
    </p:spTree>
    <p:extLst>
      <p:ext uri="{BB962C8B-B14F-4D97-AF65-F5344CB8AC3E}">
        <p14:creationId xmlns:p14="http://schemas.microsoft.com/office/powerpoint/2010/main" val="283793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8"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endParaRPr lang="es-ES_tradnl" dirty="0"/>
          </a:p>
        </p:txBody>
      </p:sp>
      <p:pic>
        <p:nvPicPr>
          <p:cNvPr id="2" name="Picture 1" descr="pentecost on sina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44" y="211264"/>
            <a:ext cx="2960468" cy="2646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489" y="2328520"/>
            <a:ext cx="2424417" cy="2020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490092" y="188566"/>
            <a:ext cx="5618401" cy="461665"/>
          </a:xfrm>
          <a:prstGeom prst="rect">
            <a:avLst/>
          </a:prstGeom>
          <a:noFill/>
        </p:spPr>
        <p:txBody>
          <a:bodyPr wrap="square" rtlCol="0">
            <a:spAutoFit/>
          </a:bodyPr>
          <a:lstStyle/>
          <a:p>
            <a:r>
              <a:rPr lang="es-ES_tradnl" sz="2400" u="sng" dirty="0" err="1">
                <a:latin typeface="Papyrus"/>
                <a:cs typeface="Papyrus"/>
              </a:rPr>
              <a:t>The</a:t>
            </a:r>
            <a:r>
              <a:rPr lang="es-ES_tradnl" sz="2400" u="sng" dirty="0">
                <a:latin typeface="Papyrus"/>
                <a:cs typeface="Papyrus"/>
              </a:rPr>
              <a:t> </a:t>
            </a:r>
            <a:r>
              <a:rPr lang="es-ES_tradnl" sz="2400" u="sng" dirty="0" err="1">
                <a:latin typeface="Papyrus"/>
                <a:cs typeface="Papyrus"/>
              </a:rPr>
              <a:t>First</a:t>
            </a:r>
            <a:r>
              <a:rPr lang="es-ES_tradnl" sz="2400" u="sng" dirty="0">
                <a:latin typeface="Papyrus"/>
                <a:cs typeface="Papyrus"/>
              </a:rPr>
              <a:t> </a:t>
            </a:r>
            <a:r>
              <a:rPr lang="es-ES_tradnl" sz="2400" u="sng" dirty="0" err="1">
                <a:latin typeface="Papyrus"/>
                <a:cs typeface="Papyrus"/>
              </a:rPr>
              <a:t>Trump</a:t>
            </a:r>
            <a:r>
              <a:rPr lang="es-ES_tradnl" sz="2400" u="sng" dirty="0">
                <a:latin typeface="Papyrus"/>
                <a:cs typeface="Papyrus"/>
              </a:rPr>
              <a:t>  =  </a:t>
            </a:r>
            <a:r>
              <a:rPr lang="es-ES_tradnl" sz="2400" u="sng" dirty="0" err="1">
                <a:latin typeface="Papyrus"/>
                <a:cs typeface="Papyrus"/>
              </a:rPr>
              <a:t>Pentecost</a:t>
            </a:r>
            <a:endParaRPr lang="es-ES_tradnl" sz="2400" u="sng" dirty="0">
              <a:latin typeface="Papyrus"/>
              <a:cs typeface="Papyrus"/>
            </a:endParaRPr>
          </a:p>
        </p:txBody>
      </p:sp>
      <p:sp>
        <p:nvSpPr>
          <p:cNvPr id="8" name="TextBox 7"/>
          <p:cNvSpPr txBox="1"/>
          <p:nvPr/>
        </p:nvSpPr>
        <p:spPr>
          <a:xfrm>
            <a:off x="3525598" y="633519"/>
            <a:ext cx="5618402" cy="1323439"/>
          </a:xfrm>
          <a:prstGeom prst="rect">
            <a:avLst/>
          </a:prstGeom>
          <a:noFill/>
        </p:spPr>
        <p:txBody>
          <a:bodyPr wrap="square" rtlCol="0">
            <a:spAutoFit/>
          </a:bodyPr>
          <a:lstStyle/>
          <a:p>
            <a:r>
              <a:rPr lang="es-ES_tradnl" sz="2000" dirty="0">
                <a:latin typeface="Papyrus Condensed"/>
                <a:cs typeface="Papyrus Condensed"/>
              </a:rPr>
              <a:t>“And </a:t>
            </a:r>
            <a:r>
              <a:rPr lang="es-ES_tradnl" sz="2000" dirty="0" err="1">
                <a:latin typeface="Papyrus Condensed"/>
                <a:cs typeface="Papyrus Condensed"/>
              </a:rPr>
              <a:t>it</a:t>
            </a:r>
            <a:r>
              <a:rPr lang="es-ES_tradnl" sz="2000" dirty="0">
                <a:latin typeface="Papyrus Condensed"/>
                <a:cs typeface="Papyrus Condensed"/>
              </a:rPr>
              <a:t> </a:t>
            </a:r>
            <a:r>
              <a:rPr lang="es-ES_tradnl" sz="2000" dirty="0" err="1">
                <a:latin typeface="Papyrus Condensed"/>
                <a:cs typeface="Papyrus Condensed"/>
              </a:rPr>
              <a:t>came</a:t>
            </a:r>
            <a:r>
              <a:rPr lang="es-ES_tradnl" sz="2000" dirty="0">
                <a:latin typeface="Papyrus Condensed"/>
                <a:cs typeface="Papyrus Condensed"/>
              </a:rPr>
              <a:t> </a:t>
            </a:r>
            <a:r>
              <a:rPr lang="es-ES_tradnl" sz="2000" dirty="0" err="1">
                <a:latin typeface="Papyrus Condensed"/>
                <a:cs typeface="Papyrus Condensed"/>
              </a:rPr>
              <a:t>to</a:t>
            </a:r>
            <a:r>
              <a:rPr lang="es-ES_tradnl" sz="2000" dirty="0">
                <a:latin typeface="Papyrus Condensed"/>
                <a:cs typeface="Papyrus Condensed"/>
              </a:rPr>
              <a:t> </a:t>
            </a:r>
            <a:r>
              <a:rPr lang="es-ES_tradnl" sz="2000" dirty="0" err="1">
                <a:latin typeface="Papyrus Condensed"/>
                <a:cs typeface="Papyrus Condensed"/>
              </a:rPr>
              <a:t>pass</a:t>
            </a:r>
            <a:r>
              <a:rPr lang="es-ES_tradnl" sz="2000" dirty="0">
                <a:latin typeface="Papyrus Condensed"/>
                <a:cs typeface="Papyrus Condensed"/>
              </a:rPr>
              <a:t> </a:t>
            </a:r>
            <a:r>
              <a:rPr lang="es-ES_tradnl" sz="2000" dirty="0" err="1">
                <a:latin typeface="Papyrus Condensed"/>
                <a:cs typeface="Papyrus Condensed"/>
              </a:rPr>
              <a:t>on</a:t>
            </a:r>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3rd </a:t>
            </a:r>
            <a:r>
              <a:rPr lang="es-ES_tradnl" sz="2000" dirty="0" err="1">
                <a:latin typeface="Papyrus Condensed"/>
                <a:cs typeface="Papyrus Condensed"/>
              </a:rPr>
              <a:t>day</a:t>
            </a:r>
            <a:r>
              <a:rPr lang="es-ES_tradnl" sz="2000" dirty="0">
                <a:latin typeface="Papyrus Condensed"/>
                <a:cs typeface="Papyrus Condensed"/>
              </a:rPr>
              <a:t> in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morning</a:t>
            </a:r>
            <a:r>
              <a:rPr lang="es-ES_tradnl" sz="2000" dirty="0">
                <a:latin typeface="Papyrus Condensed"/>
                <a:cs typeface="Papyrus Condensed"/>
              </a:rPr>
              <a:t>, </a:t>
            </a:r>
            <a:r>
              <a:rPr lang="es-ES_tradnl" sz="2000" dirty="0" err="1">
                <a:latin typeface="Papyrus Condensed"/>
                <a:cs typeface="Papyrus Condensed"/>
              </a:rPr>
              <a:t>that</a:t>
            </a:r>
            <a:r>
              <a:rPr lang="es-ES_tradnl" sz="2000" dirty="0">
                <a:latin typeface="Papyrus Condensed"/>
                <a:cs typeface="Papyrus Condensed"/>
              </a:rPr>
              <a:t> </a:t>
            </a:r>
            <a:r>
              <a:rPr lang="es-ES_tradnl" sz="2000" dirty="0" err="1">
                <a:latin typeface="Papyrus Condensed"/>
                <a:cs typeface="Papyrus Condensed"/>
              </a:rPr>
              <a:t>there</a:t>
            </a:r>
            <a:r>
              <a:rPr lang="es-ES_tradnl" sz="2000" dirty="0">
                <a:latin typeface="Papyrus Condensed"/>
                <a:cs typeface="Papyrus Condensed"/>
              </a:rPr>
              <a:t> </a:t>
            </a:r>
            <a:r>
              <a:rPr lang="es-ES_tradnl" sz="2000" dirty="0" err="1">
                <a:latin typeface="Papyrus Condensed"/>
                <a:cs typeface="Papyrus Condensed"/>
              </a:rPr>
              <a:t>were</a:t>
            </a:r>
            <a:r>
              <a:rPr lang="es-ES_tradnl" sz="2000" dirty="0">
                <a:latin typeface="Papyrus Condensed"/>
                <a:cs typeface="Papyrus Condensed"/>
              </a:rPr>
              <a:t> </a:t>
            </a:r>
            <a:r>
              <a:rPr lang="es-ES_tradnl" sz="2000" dirty="0" err="1">
                <a:latin typeface="Papyrus Condensed"/>
                <a:cs typeface="Papyrus Condensed"/>
              </a:rPr>
              <a:t>thunders</a:t>
            </a:r>
            <a:r>
              <a:rPr lang="es-ES_tradnl" sz="2000" dirty="0">
                <a:latin typeface="Papyrus Condensed"/>
                <a:cs typeface="Papyrus Condensed"/>
              </a:rPr>
              <a:t>, and a </a:t>
            </a:r>
            <a:r>
              <a:rPr lang="es-ES_tradnl" sz="2000" dirty="0" err="1">
                <a:latin typeface="Papyrus Condensed"/>
                <a:cs typeface="Papyrus Condensed"/>
              </a:rPr>
              <a:t>thick</a:t>
            </a:r>
            <a:r>
              <a:rPr lang="es-ES_tradnl" sz="2000" dirty="0">
                <a:latin typeface="Papyrus Condensed"/>
                <a:cs typeface="Papyrus Condensed"/>
              </a:rPr>
              <a:t> </a:t>
            </a:r>
            <a:r>
              <a:rPr lang="es-ES_tradnl" sz="2000" dirty="0" err="1">
                <a:latin typeface="Papyrus Condensed"/>
                <a:cs typeface="Papyrus Condensed"/>
              </a:rPr>
              <a:t>cloud</a:t>
            </a:r>
            <a:r>
              <a:rPr lang="es-ES_tradnl" sz="2000" dirty="0">
                <a:latin typeface="Papyrus Condensed"/>
                <a:cs typeface="Papyrus Condensed"/>
              </a:rPr>
              <a:t> </a:t>
            </a:r>
            <a:r>
              <a:rPr lang="es-ES_tradnl" sz="2000" dirty="0" err="1">
                <a:latin typeface="Papyrus Condensed"/>
                <a:cs typeface="Papyrus Condensed"/>
              </a:rPr>
              <a:t>upon</a:t>
            </a:r>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Mountain, and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voice</a:t>
            </a:r>
            <a:r>
              <a:rPr lang="es-ES_tradnl" sz="2000" dirty="0">
                <a:latin typeface="Papyrus Condensed"/>
                <a:cs typeface="Papyrus Condensed"/>
              </a:rPr>
              <a:t> of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Trumpet</a:t>
            </a:r>
            <a:r>
              <a:rPr lang="es-ES_tradnl" sz="2000" dirty="0">
                <a:latin typeface="Papyrus Condensed"/>
                <a:cs typeface="Papyrus Condensed"/>
              </a:rPr>
              <a:t> </a:t>
            </a:r>
            <a:r>
              <a:rPr lang="es-ES_tradnl" sz="2000" dirty="0" err="1">
                <a:latin typeface="Papyrus Condensed"/>
                <a:cs typeface="Papyrus Condensed"/>
              </a:rPr>
              <a:t>exceedinly</a:t>
            </a:r>
            <a:r>
              <a:rPr lang="es-ES_tradnl" sz="2000" dirty="0">
                <a:latin typeface="Papyrus Condensed"/>
                <a:cs typeface="Papyrus Condensed"/>
              </a:rPr>
              <a:t> </a:t>
            </a:r>
            <a:r>
              <a:rPr lang="es-ES_tradnl" sz="2000" dirty="0" err="1">
                <a:latin typeface="Papyrus Condensed"/>
                <a:cs typeface="Papyrus Condensed"/>
              </a:rPr>
              <a:t>loud</a:t>
            </a:r>
            <a:r>
              <a:rPr lang="es-ES_tradnl" sz="2000" dirty="0">
                <a:latin typeface="Papyrus Condensed"/>
                <a:cs typeface="Papyrus Condensed"/>
              </a:rPr>
              <a:t>, so </a:t>
            </a:r>
            <a:r>
              <a:rPr lang="es-ES_tradnl" sz="2000" dirty="0" err="1">
                <a:latin typeface="Papyrus Condensed"/>
                <a:cs typeface="Papyrus Condensed"/>
              </a:rPr>
              <a:t>that</a:t>
            </a:r>
            <a:r>
              <a:rPr lang="es-ES_tradnl" sz="2000" dirty="0">
                <a:latin typeface="Papyrus Condensed"/>
                <a:cs typeface="Papyrus Condensed"/>
              </a:rPr>
              <a:t> </a:t>
            </a:r>
            <a:r>
              <a:rPr lang="es-ES_tradnl" sz="2000" dirty="0" err="1">
                <a:latin typeface="Papyrus Condensed"/>
                <a:cs typeface="Papyrus Condensed"/>
              </a:rPr>
              <a:t>all</a:t>
            </a:r>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people</a:t>
            </a:r>
            <a:r>
              <a:rPr lang="es-ES_tradnl" sz="2000" dirty="0">
                <a:latin typeface="Papyrus Condensed"/>
                <a:cs typeface="Papyrus Condensed"/>
              </a:rPr>
              <a:t> </a:t>
            </a:r>
            <a:r>
              <a:rPr lang="es-ES_tradnl" sz="2000" dirty="0" err="1">
                <a:latin typeface="Papyrus Condensed"/>
                <a:cs typeface="Papyrus Condensed"/>
              </a:rPr>
              <a:t>trembled</a:t>
            </a:r>
            <a:r>
              <a:rPr lang="es-ES_tradnl" sz="2000" dirty="0">
                <a:latin typeface="Papyrus Condensed"/>
                <a:cs typeface="Papyrus Condensed"/>
              </a:rPr>
              <a:t>. “</a:t>
            </a:r>
          </a:p>
          <a:p>
            <a:r>
              <a:rPr lang="es-ES_tradnl" sz="2000" dirty="0">
                <a:latin typeface="Papyrus Condensed"/>
                <a:cs typeface="Papyrus Condensed"/>
              </a:rPr>
              <a:t>                               </a:t>
            </a:r>
            <a:r>
              <a:rPr lang="es-ES_tradnl" sz="2000" dirty="0" err="1">
                <a:solidFill>
                  <a:srgbClr val="FF0000"/>
                </a:solidFill>
                <a:latin typeface="Papyrus Condensed"/>
                <a:cs typeface="Papyrus Condensed"/>
              </a:rPr>
              <a:t>Exodus</a:t>
            </a:r>
            <a:r>
              <a:rPr lang="es-ES_tradnl" sz="2000" dirty="0">
                <a:solidFill>
                  <a:srgbClr val="FF0000"/>
                </a:solidFill>
                <a:latin typeface="Papyrus Condensed"/>
                <a:cs typeface="Papyrus Condensed"/>
              </a:rPr>
              <a:t> 19:16</a:t>
            </a:r>
          </a:p>
        </p:txBody>
      </p:sp>
      <p:sp>
        <p:nvSpPr>
          <p:cNvPr id="10" name="TextBox 9"/>
          <p:cNvSpPr txBox="1"/>
          <p:nvPr/>
        </p:nvSpPr>
        <p:spPr>
          <a:xfrm>
            <a:off x="3997940" y="2173300"/>
            <a:ext cx="2773694" cy="954107"/>
          </a:xfrm>
          <a:prstGeom prst="rect">
            <a:avLst/>
          </a:prstGeom>
          <a:noFill/>
        </p:spPr>
        <p:txBody>
          <a:bodyPr wrap="square" rtlCol="0">
            <a:spAutoFit/>
          </a:bodyPr>
          <a:lstStyle/>
          <a:p>
            <a:r>
              <a:rPr lang="es-ES_tradnl" sz="2800" u="sng" dirty="0" err="1">
                <a:latin typeface="Papyrus Condensed"/>
                <a:cs typeface="Papyrus Condensed"/>
              </a:rPr>
              <a:t>The</a:t>
            </a:r>
            <a:r>
              <a:rPr lang="es-ES_tradnl" sz="2800" u="sng" dirty="0">
                <a:latin typeface="Papyrus Condensed"/>
                <a:cs typeface="Papyrus Condensed"/>
              </a:rPr>
              <a:t> </a:t>
            </a:r>
            <a:r>
              <a:rPr lang="es-ES_tradnl" sz="2800" u="sng" dirty="0" err="1">
                <a:latin typeface="Papyrus Condensed"/>
                <a:cs typeface="Papyrus Condensed"/>
              </a:rPr>
              <a:t>Last</a:t>
            </a:r>
            <a:r>
              <a:rPr lang="es-ES_tradnl" sz="2800" u="sng" dirty="0">
                <a:latin typeface="Papyrus Condensed"/>
                <a:cs typeface="Papyrus Condensed"/>
              </a:rPr>
              <a:t> </a:t>
            </a:r>
            <a:r>
              <a:rPr lang="es-ES_tradnl" sz="2800" u="sng" dirty="0" err="1">
                <a:latin typeface="Papyrus Condensed"/>
                <a:cs typeface="Papyrus Condensed"/>
              </a:rPr>
              <a:t>Trump</a:t>
            </a:r>
            <a:r>
              <a:rPr lang="es-ES_tradnl" sz="2800" u="sng" dirty="0">
                <a:latin typeface="Papyrus Condensed"/>
                <a:cs typeface="Papyrus Condensed"/>
              </a:rPr>
              <a:t>  = </a:t>
            </a:r>
          </a:p>
          <a:p>
            <a:r>
              <a:rPr lang="es-ES_tradnl" sz="2800" u="sng" dirty="0">
                <a:latin typeface="Papyrus Condensed"/>
                <a:cs typeface="Papyrus Condensed"/>
              </a:rPr>
              <a:t> </a:t>
            </a:r>
            <a:r>
              <a:rPr lang="es-ES_tradnl" sz="2800" u="sng" dirty="0" err="1">
                <a:latin typeface="Papyrus Condensed"/>
                <a:cs typeface="Papyrus Condensed"/>
              </a:rPr>
              <a:t>Feast</a:t>
            </a:r>
            <a:r>
              <a:rPr lang="es-ES_tradnl" sz="2800" u="sng" dirty="0">
                <a:latin typeface="Papyrus Condensed"/>
                <a:cs typeface="Papyrus Condensed"/>
              </a:rPr>
              <a:t> of </a:t>
            </a:r>
            <a:r>
              <a:rPr lang="es-ES_tradnl" sz="2800" u="sng" dirty="0" err="1">
                <a:latin typeface="Papyrus Condensed"/>
                <a:cs typeface="Papyrus Condensed"/>
              </a:rPr>
              <a:t>Trumpets</a:t>
            </a:r>
            <a:endParaRPr lang="es-ES_tradnl" sz="2800" u="sng" dirty="0">
              <a:latin typeface="Papyrus Condensed"/>
              <a:cs typeface="Papyrus Condensed"/>
            </a:endParaRPr>
          </a:p>
        </p:txBody>
      </p:sp>
      <p:sp>
        <p:nvSpPr>
          <p:cNvPr id="11" name="TextBox 10"/>
          <p:cNvSpPr txBox="1"/>
          <p:nvPr/>
        </p:nvSpPr>
        <p:spPr>
          <a:xfrm>
            <a:off x="3528" y="3111334"/>
            <a:ext cx="6284499" cy="1323439"/>
          </a:xfrm>
          <a:prstGeom prst="rect">
            <a:avLst/>
          </a:prstGeom>
          <a:noFill/>
        </p:spPr>
        <p:txBody>
          <a:bodyPr wrap="square" rtlCol="0">
            <a:spAutoFit/>
          </a:bodyPr>
          <a:lstStyle/>
          <a:p>
            <a:r>
              <a:rPr lang="es-ES_tradnl" sz="2000" dirty="0">
                <a:latin typeface="Papyrus Condensed"/>
                <a:cs typeface="Papyrus Condensed"/>
              </a:rPr>
              <a:t>“In a </a:t>
            </a:r>
            <a:r>
              <a:rPr lang="es-ES_tradnl" sz="2000" dirty="0" err="1">
                <a:latin typeface="Papyrus Condensed"/>
                <a:cs typeface="Papyrus Condensed"/>
              </a:rPr>
              <a:t>moment</a:t>
            </a:r>
            <a:r>
              <a:rPr lang="es-ES_tradnl" sz="2000" dirty="0">
                <a:latin typeface="Papyrus Condensed"/>
                <a:cs typeface="Papyrus Condensed"/>
              </a:rPr>
              <a:t>, in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twinkling</a:t>
            </a:r>
            <a:r>
              <a:rPr lang="es-ES_tradnl" sz="2000" dirty="0">
                <a:latin typeface="Papyrus Condensed"/>
                <a:cs typeface="Papyrus Condensed"/>
              </a:rPr>
              <a:t> of </a:t>
            </a:r>
            <a:r>
              <a:rPr lang="es-ES_tradnl" sz="2000" dirty="0" err="1">
                <a:latin typeface="Papyrus Condensed"/>
                <a:cs typeface="Papyrus Condensed"/>
              </a:rPr>
              <a:t>an</a:t>
            </a:r>
            <a:r>
              <a:rPr lang="es-ES_tradnl" sz="2000" dirty="0">
                <a:latin typeface="Papyrus Condensed"/>
                <a:cs typeface="Papyrus Condensed"/>
              </a:rPr>
              <a:t> </a:t>
            </a:r>
            <a:r>
              <a:rPr lang="es-ES_tradnl" sz="2000" dirty="0" err="1">
                <a:latin typeface="Papyrus Condensed"/>
                <a:cs typeface="Papyrus Condensed"/>
              </a:rPr>
              <a:t>eye</a:t>
            </a:r>
            <a:r>
              <a:rPr lang="es-ES_tradnl" sz="2000" dirty="0">
                <a:latin typeface="Papyrus Condensed"/>
                <a:cs typeface="Papyrus Condensed"/>
              </a:rPr>
              <a:t>, </a:t>
            </a:r>
            <a:r>
              <a:rPr lang="es-ES_tradnl" sz="2000" dirty="0">
                <a:solidFill>
                  <a:srgbClr val="FF0000"/>
                </a:solidFill>
                <a:latin typeface="Papyrus Condensed"/>
                <a:cs typeface="Papyrus Condensed"/>
              </a:rPr>
              <a:t>at </a:t>
            </a:r>
            <a:r>
              <a:rPr lang="es-ES_tradnl" sz="2000" dirty="0" err="1">
                <a:solidFill>
                  <a:srgbClr val="FF0000"/>
                </a:solidFill>
                <a:latin typeface="Papyrus Condensed"/>
                <a:cs typeface="Papyrus Condensed"/>
              </a:rPr>
              <a:t>the</a:t>
            </a:r>
            <a:r>
              <a:rPr lang="es-ES_tradnl" sz="2000" dirty="0">
                <a:solidFill>
                  <a:srgbClr val="FF0000"/>
                </a:solidFill>
                <a:latin typeface="Papyrus Condensed"/>
                <a:cs typeface="Papyrus Condensed"/>
              </a:rPr>
              <a:t> </a:t>
            </a:r>
            <a:r>
              <a:rPr lang="es-ES_tradnl" sz="2000" dirty="0" err="1">
                <a:solidFill>
                  <a:srgbClr val="FF0000"/>
                </a:solidFill>
                <a:latin typeface="Papyrus Condensed"/>
                <a:cs typeface="Papyrus Condensed"/>
              </a:rPr>
              <a:t>last</a:t>
            </a:r>
            <a:r>
              <a:rPr lang="es-ES_tradnl" sz="2000" dirty="0">
                <a:solidFill>
                  <a:srgbClr val="FF0000"/>
                </a:solidFill>
                <a:latin typeface="Papyrus Condensed"/>
                <a:cs typeface="Papyrus Condensed"/>
              </a:rPr>
              <a:t> </a:t>
            </a:r>
            <a:r>
              <a:rPr lang="es-ES_tradnl" sz="2000" dirty="0" err="1">
                <a:solidFill>
                  <a:srgbClr val="FF0000"/>
                </a:solidFill>
                <a:latin typeface="Papyrus Condensed"/>
                <a:cs typeface="Papyrus Condensed"/>
              </a:rPr>
              <a:t>trump</a:t>
            </a:r>
            <a:r>
              <a:rPr lang="es-ES_tradnl" sz="2000" dirty="0">
                <a:latin typeface="Papyrus Condensed"/>
                <a:cs typeface="Papyrus Condensed"/>
              </a:rPr>
              <a:t>, </a:t>
            </a:r>
            <a:r>
              <a:rPr lang="es-ES_tradnl" sz="2000" dirty="0" err="1">
                <a:latin typeface="Papyrus Condensed"/>
                <a:cs typeface="Papyrus Condensed"/>
              </a:rPr>
              <a:t>for</a:t>
            </a:r>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trumpet</a:t>
            </a:r>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a:t>
            </a:r>
            <a:r>
              <a:rPr lang="es-ES_tradnl" sz="2000" dirty="0" err="1">
                <a:latin typeface="Papyrus Condensed"/>
                <a:cs typeface="Papyrus Condensed"/>
              </a:rPr>
              <a:t>sound</a:t>
            </a:r>
            <a:r>
              <a:rPr lang="es-ES_tradnl" sz="2000" dirty="0">
                <a:latin typeface="Papyrus Condensed"/>
                <a:cs typeface="Papyrus Condensed"/>
              </a:rPr>
              <a:t> and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dead</a:t>
            </a:r>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be </a:t>
            </a:r>
            <a:r>
              <a:rPr lang="es-ES_tradnl" sz="2000" dirty="0" err="1">
                <a:latin typeface="Papyrus Condensed"/>
                <a:cs typeface="Papyrus Condensed"/>
              </a:rPr>
              <a:t>raised</a:t>
            </a:r>
            <a:r>
              <a:rPr lang="es-ES_tradnl" sz="2000" dirty="0">
                <a:latin typeface="Papyrus Condensed"/>
                <a:cs typeface="Papyrus Condensed"/>
              </a:rPr>
              <a:t> incorruptible, and </a:t>
            </a:r>
            <a:r>
              <a:rPr lang="es-ES_tradnl" sz="2000" dirty="0" err="1">
                <a:latin typeface="Papyrus Condensed"/>
                <a:cs typeface="Papyrus Condensed"/>
              </a:rPr>
              <a:t>we</a:t>
            </a:r>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be </a:t>
            </a:r>
            <a:r>
              <a:rPr lang="es-ES_tradnl" sz="2000" dirty="0" err="1">
                <a:latin typeface="Papyrus Condensed"/>
                <a:cs typeface="Papyrus Condensed"/>
              </a:rPr>
              <a:t>changed</a:t>
            </a:r>
            <a:r>
              <a:rPr lang="es-ES_tradnl" sz="2000" dirty="0">
                <a:latin typeface="Papyrus Condensed"/>
                <a:cs typeface="Papyrus Condensed"/>
              </a:rPr>
              <a:t>” </a:t>
            </a:r>
          </a:p>
          <a:p>
            <a:r>
              <a:rPr lang="es-ES_tradnl" sz="2000" dirty="0">
                <a:latin typeface="Papyrus Condensed"/>
                <a:cs typeface="Papyrus Condensed"/>
              </a:rPr>
              <a:t>                                                                                                                    </a:t>
            </a:r>
            <a:r>
              <a:rPr lang="es-ES_tradnl" sz="2000" dirty="0">
                <a:solidFill>
                  <a:srgbClr val="FF0000"/>
                </a:solidFill>
                <a:latin typeface="Papyrus Condensed"/>
                <a:cs typeface="Papyrus Condensed"/>
              </a:rPr>
              <a:t> 1 </a:t>
            </a:r>
            <a:r>
              <a:rPr lang="es-ES_tradnl" sz="2000" dirty="0" err="1">
                <a:solidFill>
                  <a:srgbClr val="FF0000"/>
                </a:solidFill>
                <a:latin typeface="Papyrus Condensed"/>
                <a:cs typeface="Papyrus Condensed"/>
              </a:rPr>
              <a:t>Corinthians</a:t>
            </a:r>
            <a:r>
              <a:rPr lang="es-ES_tradnl" sz="2000" dirty="0">
                <a:solidFill>
                  <a:srgbClr val="FF0000"/>
                </a:solidFill>
                <a:latin typeface="Papyrus Condensed"/>
                <a:cs typeface="Papyrus Condensed"/>
              </a:rPr>
              <a:t> 15:52 </a:t>
            </a:r>
          </a:p>
          <a:p>
            <a:r>
              <a:rPr lang="es-ES_tradnl" sz="2000" dirty="0">
                <a:latin typeface="Papyrus Condensed"/>
                <a:cs typeface="Papyrus Condensed"/>
              </a:rPr>
              <a:t>        </a:t>
            </a:r>
          </a:p>
        </p:txBody>
      </p:sp>
      <p:pic>
        <p:nvPicPr>
          <p:cNvPr id="12" name="Picture 11" descr="images-13 copy.jpeg"/>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5805" t="4827" r="23695" b="23216"/>
          <a:stretch/>
        </p:blipFill>
        <p:spPr>
          <a:xfrm>
            <a:off x="303871" y="3964501"/>
            <a:ext cx="3221727" cy="2686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997940" y="4528156"/>
            <a:ext cx="5010287" cy="461665"/>
          </a:xfrm>
          <a:prstGeom prst="rect">
            <a:avLst/>
          </a:prstGeom>
          <a:noFill/>
        </p:spPr>
        <p:txBody>
          <a:bodyPr wrap="square" rtlCol="0">
            <a:spAutoFit/>
          </a:bodyPr>
          <a:lstStyle/>
          <a:p>
            <a:r>
              <a:rPr lang="es-ES_tradnl" sz="2400" u="sng" dirty="0" err="1">
                <a:latin typeface="Papyrus"/>
                <a:cs typeface="Papyrus"/>
              </a:rPr>
              <a:t>The</a:t>
            </a:r>
            <a:r>
              <a:rPr lang="es-ES_tradnl" sz="2400" u="sng" dirty="0">
                <a:latin typeface="Papyrus"/>
                <a:cs typeface="Papyrus"/>
              </a:rPr>
              <a:t> Great </a:t>
            </a:r>
            <a:r>
              <a:rPr lang="es-ES_tradnl" sz="2400" u="sng" dirty="0" err="1">
                <a:latin typeface="Papyrus"/>
                <a:cs typeface="Papyrus"/>
              </a:rPr>
              <a:t>Trumpet</a:t>
            </a:r>
            <a:r>
              <a:rPr lang="es-ES_tradnl" sz="2400" u="sng" dirty="0">
                <a:latin typeface="Papyrus"/>
                <a:cs typeface="Papyrus"/>
              </a:rPr>
              <a:t>  =  </a:t>
            </a:r>
            <a:r>
              <a:rPr lang="es-ES_tradnl" sz="2400" u="sng" dirty="0" err="1">
                <a:latin typeface="Papyrus"/>
                <a:cs typeface="Papyrus"/>
              </a:rPr>
              <a:t>Atonement</a:t>
            </a:r>
            <a:endParaRPr lang="es-ES_tradnl" sz="2400" u="sng" dirty="0">
              <a:latin typeface="Papyrus"/>
              <a:cs typeface="Papyrus"/>
            </a:endParaRPr>
          </a:p>
        </p:txBody>
      </p:sp>
      <p:sp>
        <p:nvSpPr>
          <p:cNvPr id="14" name="TextBox 13"/>
          <p:cNvSpPr txBox="1"/>
          <p:nvPr/>
        </p:nvSpPr>
        <p:spPr>
          <a:xfrm>
            <a:off x="3715964" y="4954801"/>
            <a:ext cx="5292263" cy="1323439"/>
          </a:xfrm>
          <a:prstGeom prst="rect">
            <a:avLst/>
          </a:prstGeom>
          <a:noFill/>
        </p:spPr>
        <p:txBody>
          <a:bodyPr wrap="square" rtlCol="0">
            <a:spAutoFit/>
          </a:bodyPr>
          <a:lstStyle/>
          <a:p>
            <a:r>
              <a:rPr lang="es-ES_tradnl" sz="2000" dirty="0"/>
              <a:t>“</a:t>
            </a:r>
            <a:r>
              <a:rPr lang="es-ES_tradnl" sz="2000" dirty="0" err="1">
                <a:latin typeface="Papyrus Condensed"/>
                <a:cs typeface="Papyrus Condensed"/>
              </a:rPr>
              <a:t>Amd</a:t>
            </a:r>
            <a:r>
              <a:rPr lang="es-ES_tradnl" sz="2000" dirty="0">
                <a:latin typeface="Papyrus Condensed"/>
                <a:cs typeface="Papyrus Condensed"/>
              </a:rPr>
              <a:t> </a:t>
            </a:r>
            <a:r>
              <a:rPr lang="es-ES_tradnl" sz="2000" dirty="0" err="1">
                <a:latin typeface="Papyrus Condensed"/>
                <a:cs typeface="Papyrus Condensed"/>
              </a:rPr>
              <a:t>it</a:t>
            </a:r>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come </a:t>
            </a:r>
            <a:r>
              <a:rPr lang="es-ES_tradnl" sz="2000" dirty="0" err="1">
                <a:latin typeface="Papyrus Condensed"/>
                <a:cs typeface="Papyrus Condensed"/>
              </a:rPr>
              <a:t>to</a:t>
            </a:r>
            <a:r>
              <a:rPr lang="es-ES_tradnl" sz="2000" dirty="0">
                <a:latin typeface="Papyrus Condensed"/>
                <a:cs typeface="Papyrus Condensed"/>
              </a:rPr>
              <a:t> </a:t>
            </a:r>
            <a:r>
              <a:rPr lang="es-ES_tradnl" sz="2000" dirty="0" err="1">
                <a:latin typeface="Papyrus Condensed"/>
                <a:cs typeface="Papyrus Condensed"/>
              </a:rPr>
              <a:t>pass</a:t>
            </a:r>
            <a:r>
              <a:rPr lang="es-ES_tradnl" sz="2000" dirty="0">
                <a:latin typeface="Papyrus Condensed"/>
                <a:cs typeface="Papyrus Condensed"/>
              </a:rPr>
              <a:t> in </a:t>
            </a:r>
            <a:r>
              <a:rPr lang="es-ES_tradnl" sz="2000" dirty="0" err="1">
                <a:latin typeface="Papyrus Condensed"/>
                <a:cs typeface="Papyrus Condensed"/>
              </a:rPr>
              <a:t>the</a:t>
            </a:r>
            <a:r>
              <a:rPr lang="es-ES_tradnl" sz="2000" dirty="0">
                <a:latin typeface="Papyrus Condensed"/>
                <a:cs typeface="Papyrus Condensed"/>
              </a:rPr>
              <a:t> Day, </a:t>
            </a:r>
            <a:r>
              <a:rPr lang="es-ES_tradnl" sz="2000" dirty="0" err="1">
                <a:latin typeface="Papyrus Condensed"/>
                <a:cs typeface="Papyrus Condensed"/>
              </a:rPr>
              <a:t>that</a:t>
            </a:r>
            <a:r>
              <a:rPr lang="es-ES_tradnl" sz="2000" dirty="0">
                <a:latin typeface="Papyrus Condensed"/>
                <a:cs typeface="Papyrus Condensed"/>
              </a:rPr>
              <a:t> </a:t>
            </a:r>
            <a:r>
              <a:rPr lang="es-ES_tradnl" sz="2000" dirty="0" err="1">
                <a:solidFill>
                  <a:srgbClr val="FF0000"/>
                </a:solidFill>
                <a:latin typeface="Papyrus Condensed"/>
                <a:cs typeface="Papyrus Condensed"/>
              </a:rPr>
              <a:t>the</a:t>
            </a:r>
            <a:r>
              <a:rPr lang="es-ES_tradnl" sz="2000" dirty="0">
                <a:solidFill>
                  <a:srgbClr val="FF0000"/>
                </a:solidFill>
                <a:latin typeface="Papyrus Condensed"/>
                <a:cs typeface="Papyrus Condensed"/>
              </a:rPr>
              <a:t> </a:t>
            </a:r>
            <a:r>
              <a:rPr lang="es-ES_tradnl" sz="2000" dirty="0" err="1">
                <a:solidFill>
                  <a:srgbClr val="FF0000"/>
                </a:solidFill>
                <a:latin typeface="Papyrus Condensed"/>
                <a:cs typeface="Papyrus Condensed"/>
              </a:rPr>
              <a:t>great</a:t>
            </a:r>
            <a:r>
              <a:rPr lang="es-ES_tradnl" sz="2000" dirty="0">
                <a:solidFill>
                  <a:srgbClr val="FF0000"/>
                </a:solidFill>
                <a:latin typeface="Papyrus Condensed"/>
                <a:cs typeface="Papyrus Condensed"/>
              </a:rPr>
              <a:t> </a:t>
            </a:r>
            <a:r>
              <a:rPr lang="es-ES_tradnl" sz="2000" dirty="0" err="1">
                <a:solidFill>
                  <a:srgbClr val="FF0000"/>
                </a:solidFill>
                <a:latin typeface="Papyrus Condensed"/>
                <a:cs typeface="Papyrus Condensed"/>
              </a:rPr>
              <a:t>trumpet</a:t>
            </a:r>
            <a:endParaRPr lang="es-ES_tradnl" sz="2000" dirty="0">
              <a:solidFill>
                <a:srgbClr val="FF0000"/>
              </a:solidFill>
              <a:latin typeface="Papyrus Condensed"/>
              <a:cs typeface="Papyrus Condensed"/>
            </a:endParaRPr>
          </a:p>
          <a:p>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be </a:t>
            </a:r>
            <a:r>
              <a:rPr lang="es-ES_tradnl" sz="2000" dirty="0" err="1">
                <a:latin typeface="Papyrus Condensed"/>
                <a:cs typeface="Papyrus Condensed"/>
              </a:rPr>
              <a:t>blown</a:t>
            </a:r>
            <a:r>
              <a:rPr lang="es-ES_tradnl" sz="2000" dirty="0">
                <a:latin typeface="Papyrus Condensed"/>
                <a:cs typeface="Papyrus Condensed"/>
              </a:rPr>
              <a:t>. </a:t>
            </a:r>
            <a:r>
              <a:rPr lang="en-US" sz="2000" dirty="0">
                <a:latin typeface="Papyrus Condensed"/>
                <a:cs typeface="Papyrus Condensed"/>
              </a:rPr>
              <a:t>A</a:t>
            </a:r>
            <a:r>
              <a:rPr lang="es-ES_tradnl" sz="2000" dirty="0" err="1">
                <a:latin typeface="Papyrus Condensed"/>
                <a:cs typeface="Papyrus Condensed"/>
              </a:rPr>
              <a:t>nd</a:t>
            </a:r>
            <a:r>
              <a:rPr lang="es-ES_tradnl" sz="2000" dirty="0">
                <a:latin typeface="Papyrus Condensed"/>
                <a:cs typeface="Papyrus Condensed"/>
              </a:rPr>
              <a:t> </a:t>
            </a:r>
            <a:r>
              <a:rPr lang="es-ES_tradnl" sz="2000" dirty="0" err="1">
                <a:latin typeface="Papyrus Condensed"/>
                <a:cs typeface="Papyrus Condensed"/>
              </a:rPr>
              <a:t>they</a:t>
            </a:r>
            <a:r>
              <a:rPr lang="es-ES_tradnl" sz="2000" dirty="0">
                <a:latin typeface="Papyrus Condensed"/>
                <a:cs typeface="Papyrus Condensed"/>
              </a:rPr>
              <a:t> </a:t>
            </a:r>
            <a:r>
              <a:rPr lang="es-ES_tradnl" sz="2000" dirty="0" err="1">
                <a:latin typeface="Papyrus Condensed"/>
                <a:cs typeface="Papyrus Condensed"/>
              </a:rPr>
              <a:t>shall</a:t>
            </a:r>
            <a:r>
              <a:rPr lang="es-ES_tradnl" sz="2000" dirty="0">
                <a:latin typeface="Papyrus Condensed"/>
                <a:cs typeface="Papyrus Condensed"/>
              </a:rPr>
              <a:t> come </a:t>
            </a:r>
            <a:r>
              <a:rPr lang="es-ES_tradnl" sz="2000" dirty="0" err="1">
                <a:latin typeface="Papyrus Condensed"/>
                <a:cs typeface="Papyrus Condensed"/>
              </a:rPr>
              <a:t>that</a:t>
            </a:r>
            <a:r>
              <a:rPr lang="es-ES_tradnl" sz="2000" dirty="0">
                <a:latin typeface="Papyrus Condensed"/>
                <a:cs typeface="Papyrus Condensed"/>
              </a:rPr>
              <a:t> </a:t>
            </a:r>
            <a:r>
              <a:rPr lang="es-ES_tradnl" sz="2000" dirty="0" err="1">
                <a:latin typeface="Papyrus Condensed"/>
                <a:cs typeface="Papyrus Condensed"/>
              </a:rPr>
              <a:t>were</a:t>
            </a:r>
            <a:r>
              <a:rPr lang="es-ES_tradnl" sz="2000" dirty="0">
                <a:latin typeface="Papyrus Condensed"/>
                <a:cs typeface="Papyrus Condensed"/>
              </a:rPr>
              <a:t> </a:t>
            </a:r>
            <a:r>
              <a:rPr lang="es-ES_tradnl" sz="2000" dirty="0" err="1">
                <a:latin typeface="Papyrus Condensed"/>
                <a:cs typeface="Papyrus Condensed"/>
              </a:rPr>
              <a:t>ready</a:t>
            </a:r>
            <a:r>
              <a:rPr lang="es-ES_tradnl" sz="2000" dirty="0">
                <a:latin typeface="Papyrus Condensed"/>
                <a:cs typeface="Papyrus Condensed"/>
              </a:rPr>
              <a:t> </a:t>
            </a:r>
            <a:r>
              <a:rPr lang="es-ES_tradnl" sz="2000" dirty="0" err="1">
                <a:latin typeface="Papyrus Condensed"/>
                <a:cs typeface="Papyrus Condensed"/>
              </a:rPr>
              <a:t>to</a:t>
            </a:r>
            <a:r>
              <a:rPr lang="es-ES_tradnl" sz="2000" dirty="0">
                <a:latin typeface="Papyrus Condensed"/>
                <a:cs typeface="Papyrus Condensed"/>
              </a:rPr>
              <a:t> </a:t>
            </a:r>
            <a:r>
              <a:rPr lang="es-ES_tradnl" sz="2000" dirty="0" err="1">
                <a:latin typeface="Papyrus Condensed"/>
                <a:cs typeface="Papyrus Condensed"/>
              </a:rPr>
              <a:t>perish</a:t>
            </a:r>
            <a:endParaRPr lang="es-ES_tradnl" sz="2000" dirty="0">
              <a:latin typeface="Papyrus Condensed"/>
              <a:cs typeface="Papyrus Condensed"/>
            </a:endParaRPr>
          </a:p>
          <a:p>
            <a:r>
              <a:rPr lang="es-ES_tradnl" sz="2000" dirty="0">
                <a:latin typeface="Papyrus Condensed"/>
                <a:cs typeface="Papyrus Condensed"/>
              </a:rPr>
              <a:t> and </a:t>
            </a:r>
            <a:r>
              <a:rPr lang="es-ES_tradnl" sz="2000" dirty="0" err="1">
                <a:latin typeface="Papyrus Condensed"/>
                <a:cs typeface="Papyrus Condensed"/>
              </a:rPr>
              <a:t>shall</a:t>
            </a:r>
            <a:r>
              <a:rPr lang="es-ES_tradnl" sz="2000" dirty="0">
                <a:latin typeface="Papyrus Condensed"/>
                <a:cs typeface="Papyrus Condensed"/>
              </a:rPr>
              <a:t> </a:t>
            </a:r>
            <a:r>
              <a:rPr lang="es-ES_tradnl" sz="2000" dirty="0" err="1">
                <a:latin typeface="Papyrus Condensed"/>
                <a:cs typeface="Papyrus Condensed"/>
              </a:rPr>
              <a:t>worship</a:t>
            </a:r>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Lord in </a:t>
            </a:r>
            <a:r>
              <a:rPr lang="es-ES_tradnl" sz="2000" dirty="0" err="1">
                <a:latin typeface="Papyrus Condensed"/>
                <a:cs typeface="Papyrus Condensed"/>
              </a:rPr>
              <a:t>the</a:t>
            </a:r>
            <a:r>
              <a:rPr lang="es-ES_tradnl" sz="2000" dirty="0">
                <a:latin typeface="Papyrus Condensed"/>
                <a:cs typeface="Papyrus Condensed"/>
              </a:rPr>
              <a:t> </a:t>
            </a:r>
            <a:r>
              <a:rPr lang="es-ES_tradnl" sz="2000" dirty="0" err="1">
                <a:latin typeface="Papyrus Condensed"/>
                <a:cs typeface="Papyrus Condensed"/>
              </a:rPr>
              <a:t>Holy</a:t>
            </a:r>
            <a:r>
              <a:rPr lang="es-ES_tradnl" sz="2000" dirty="0">
                <a:latin typeface="Papyrus Condensed"/>
                <a:cs typeface="Papyrus Condensed"/>
              </a:rPr>
              <a:t> Mt. </a:t>
            </a:r>
            <a:r>
              <a:rPr lang="en-US" sz="2000" dirty="0">
                <a:latin typeface="Papyrus Condensed"/>
                <a:cs typeface="Papyrus Condensed"/>
              </a:rPr>
              <a:t>in</a:t>
            </a:r>
            <a:r>
              <a:rPr lang="es-ES_tradnl" sz="2000" dirty="0" err="1">
                <a:latin typeface="Papyrus Condensed"/>
                <a:cs typeface="Papyrus Condensed"/>
              </a:rPr>
              <a:t>Jerusalem</a:t>
            </a:r>
            <a:r>
              <a:rPr lang="es-ES_tradnl" sz="2000" dirty="0">
                <a:latin typeface="Papyrus Condensed"/>
                <a:cs typeface="Papyrus Condensed"/>
              </a:rPr>
              <a:t>.”</a:t>
            </a:r>
          </a:p>
          <a:p>
            <a:r>
              <a:rPr lang="es-ES_tradnl" sz="2000" dirty="0">
                <a:latin typeface="Papyrus Condensed"/>
                <a:cs typeface="Papyrus Condensed"/>
              </a:rPr>
              <a:t>                     </a:t>
            </a:r>
            <a:r>
              <a:rPr lang="es-ES_tradnl" sz="2000" dirty="0">
                <a:solidFill>
                  <a:srgbClr val="FF0000"/>
                </a:solidFill>
                <a:latin typeface="Papyrus Condensed"/>
                <a:cs typeface="Papyrus Condensed"/>
              </a:rPr>
              <a:t>       </a:t>
            </a:r>
            <a:r>
              <a:rPr lang="es-ES_tradnl" sz="2000" dirty="0" err="1">
                <a:solidFill>
                  <a:srgbClr val="FF0000"/>
                </a:solidFill>
                <a:latin typeface="Papyrus Condensed"/>
                <a:cs typeface="Papyrus Condensed"/>
              </a:rPr>
              <a:t>Isaiah</a:t>
            </a:r>
            <a:r>
              <a:rPr lang="es-ES_tradnl" sz="2000" dirty="0">
                <a:solidFill>
                  <a:srgbClr val="FF0000"/>
                </a:solidFill>
                <a:latin typeface="Papyrus Condensed"/>
                <a:cs typeface="Papyrus Condensed"/>
              </a:rPr>
              <a:t>  27:13</a:t>
            </a:r>
            <a:endParaRPr lang="es-ES_tradnl" sz="2000" dirty="0">
              <a:solidFill>
                <a:srgbClr val="FF0000"/>
              </a:solidFill>
            </a:endParaRPr>
          </a:p>
        </p:txBody>
      </p:sp>
    </p:spTree>
    <p:extLst>
      <p:ext uri="{BB962C8B-B14F-4D97-AF65-F5344CB8AC3E}">
        <p14:creationId xmlns:p14="http://schemas.microsoft.com/office/powerpoint/2010/main" val="1139471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descr="Yeshuaadv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2" y="609022"/>
            <a:ext cx="8634396" cy="449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7287" y="82103"/>
            <a:ext cx="9056713" cy="400110"/>
          </a:xfrm>
          <a:prstGeom prst="rect">
            <a:avLst/>
          </a:prstGeom>
          <a:noFill/>
        </p:spPr>
        <p:txBody>
          <a:bodyPr wrap="square" rtlCol="0">
            <a:spAutoFit/>
          </a:bodyPr>
          <a:lstStyle/>
          <a:p>
            <a:r>
              <a:rPr lang="es-ES_tradnl" sz="2000" dirty="0">
                <a:latin typeface="Comic Sans MS" panose="030F0902030302020204" pitchFamily="66" charset="0"/>
                <a:cs typeface="Lucida Handwriting"/>
              </a:rPr>
              <a:t>King </a:t>
            </a:r>
            <a:r>
              <a:rPr lang="es-ES_tradnl" sz="2000" dirty="0" err="1">
                <a:latin typeface="Comic Sans MS" panose="030F0902030302020204" pitchFamily="66" charset="0"/>
                <a:cs typeface="Lucida Handwriting"/>
              </a:rPr>
              <a:t>Jesus</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is</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Coming</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to</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Fight</a:t>
            </a:r>
            <a:r>
              <a:rPr lang="es-ES_tradnl" sz="2000" dirty="0">
                <a:latin typeface="Comic Sans MS" panose="030F0902030302020204" pitchFamily="66" charset="0"/>
                <a:cs typeface="Lucida Handwriting"/>
              </a:rPr>
              <a:t> </a:t>
            </a:r>
            <a:r>
              <a:rPr lang="en-US" sz="2000" dirty="0">
                <a:latin typeface="Comic Sans MS" panose="030F0902030302020204" pitchFamily="66" charset="0"/>
                <a:cs typeface="Lucida Handwriting"/>
              </a:rPr>
              <a:t>–</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Battle</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of</a:t>
            </a:r>
            <a:r>
              <a:rPr lang="es-ES_tradnl" sz="2000" dirty="0">
                <a:latin typeface="Comic Sans MS" panose="030F0902030302020204" pitchFamily="66" charset="0"/>
                <a:cs typeface="Lucida Handwriting"/>
              </a:rPr>
              <a:t> </a:t>
            </a:r>
            <a:r>
              <a:rPr lang="es-ES_tradnl" sz="2000" dirty="0" err="1">
                <a:latin typeface="Comic Sans MS" panose="030F0902030302020204" pitchFamily="66" charset="0"/>
                <a:cs typeface="Lucida Handwriting"/>
              </a:rPr>
              <a:t>Armageddon</a:t>
            </a:r>
            <a:r>
              <a:rPr lang="es-ES_tradnl" sz="2000" dirty="0">
                <a:latin typeface="Comic Sans MS" panose="030F0902030302020204" pitchFamily="66" charset="0"/>
                <a:cs typeface="Lucida Handwriting"/>
              </a:rPr>
              <a:t> – Matt 24:30-31</a:t>
            </a:r>
          </a:p>
        </p:txBody>
      </p:sp>
      <p:sp>
        <p:nvSpPr>
          <p:cNvPr id="8" name="TextBox 7"/>
          <p:cNvSpPr txBox="1"/>
          <p:nvPr/>
        </p:nvSpPr>
        <p:spPr>
          <a:xfrm>
            <a:off x="87287" y="5225831"/>
            <a:ext cx="9056713" cy="1477328"/>
          </a:xfrm>
          <a:prstGeom prst="rect">
            <a:avLst/>
          </a:prstGeom>
          <a:solidFill>
            <a:schemeClr val="accent2"/>
          </a:solidFill>
        </p:spPr>
        <p:txBody>
          <a:bodyPr wrap="square" rtlCol="0">
            <a:spAutoFit/>
          </a:bodyPr>
          <a:lstStyle/>
          <a:p>
            <a:r>
              <a:rPr lang="es-ES_tradnl" dirty="0">
                <a:solidFill>
                  <a:schemeClr val="bg1"/>
                </a:solidFill>
              </a:rPr>
              <a:t>30.“</a:t>
            </a:r>
            <a:r>
              <a:rPr lang="es-ES_tradnl" dirty="0">
                <a:solidFill>
                  <a:schemeClr val="bg1"/>
                </a:solidFill>
                <a:latin typeface="Papyrus"/>
                <a:cs typeface="Papyrus"/>
              </a:rPr>
              <a:t>Then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appear</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sign</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Son of Man in </a:t>
            </a:r>
            <a:r>
              <a:rPr lang="es-ES_tradnl" dirty="0" err="1">
                <a:solidFill>
                  <a:schemeClr val="bg1"/>
                </a:solidFill>
                <a:latin typeface="Papyrus"/>
                <a:cs typeface="Papyrus"/>
              </a:rPr>
              <a:t>heaven</a:t>
            </a:r>
            <a:r>
              <a:rPr lang="es-ES_tradnl" dirty="0">
                <a:solidFill>
                  <a:schemeClr val="bg1"/>
                </a:solidFill>
                <a:latin typeface="Papyrus"/>
                <a:cs typeface="Papyrus"/>
              </a:rPr>
              <a:t>,  and </a:t>
            </a:r>
            <a:r>
              <a:rPr lang="es-ES_tradnl" dirty="0" err="1">
                <a:solidFill>
                  <a:schemeClr val="bg1"/>
                </a:solidFill>
                <a:latin typeface="Papyrus"/>
                <a:cs typeface="Papyrus"/>
              </a:rPr>
              <a:t>then</a:t>
            </a:r>
            <a:r>
              <a:rPr lang="es-ES_tradnl" dirty="0">
                <a:solidFill>
                  <a:schemeClr val="bg1"/>
                </a:solidFill>
                <a:latin typeface="Papyrus"/>
                <a:cs typeface="Papyrus"/>
              </a:rPr>
              <a:t> </a:t>
            </a:r>
            <a:r>
              <a:rPr lang="es-ES_tradnl" dirty="0" err="1">
                <a:solidFill>
                  <a:schemeClr val="bg1"/>
                </a:solidFill>
                <a:latin typeface="Papyrus"/>
                <a:cs typeface="Papyrus"/>
              </a:rPr>
              <a:t>shall</a:t>
            </a:r>
            <a:r>
              <a:rPr lang="es-ES_tradnl" dirty="0">
                <a:solidFill>
                  <a:schemeClr val="bg1"/>
                </a:solidFill>
                <a:latin typeface="Papyrus"/>
                <a:cs typeface="Papyrus"/>
              </a:rPr>
              <a:t> </a:t>
            </a:r>
            <a:r>
              <a:rPr lang="es-ES_tradnl" dirty="0" err="1">
                <a:solidFill>
                  <a:schemeClr val="bg1"/>
                </a:solidFill>
                <a:latin typeface="Papyrus"/>
                <a:cs typeface="Papyrus"/>
              </a:rPr>
              <a:t>all</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tribes</a:t>
            </a:r>
            <a:r>
              <a:rPr lang="es-ES_tradnl" dirty="0">
                <a:solidFill>
                  <a:schemeClr val="bg1"/>
                </a:solidFill>
                <a:latin typeface="Papyrus"/>
                <a:cs typeface="Papyrus"/>
              </a:rPr>
              <a:t> </a:t>
            </a:r>
          </a:p>
          <a:p>
            <a:r>
              <a:rPr lang="es-ES_tradnl" dirty="0" err="1">
                <a:solidFill>
                  <a:schemeClr val="bg1"/>
                </a:solidFill>
                <a:latin typeface="Papyrus"/>
                <a:cs typeface="Papyrus"/>
              </a:rPr>
              <a:t>of</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earth</a:t>
            </a:r>
            <a:r>
              <a:rPr lang="es-ES_tradnl" dirty="0">
                <a:solidFill>
                  <a:schemeClr val="bg1"/>
                </a:solidFill>
                <a:latin typeface="Papyrus"/>
                <a:cs typeface="Papyrus"/>
              </a:rPr>
              <a:t>  </a:t>
            </a:r>
            <a:r>
              <a:rPr lang="es-ES_tradnl" dirty="0" err="1">
                <a:solidFill>
                  <a:schemeClr val="bg1"/>
                </a:solidFill>
                <a:latin typeface="Papyrus"/>
                <a:cs typeface="Papyrus"/>
              </a:rPr>
              <a:t>mourn</a:t>
            </a:r>
            <a:r>
              <a:rPr lang="es-ES_tradnl" dirty="0">
                <a:solidFill>
                  <a:schemeClr val="bg1"/>
                </a:solidFill>
                <a:latin typeface="Papyrus"/>
                <a:cs typeface="Papyrus"/>
              </a:rPr>
              <a:t>, and </a:t>
            </a:r>
            <a:r>
              <a:rPr lang="es-ES_tradnl" dirty="0" err="1">
                <a:solidFill>
                  <a:schemeClr val="bg1"/>
                </a:solidFill>
                <a:latin typeface="Papyrus"/>
                <a:cs typeface="Papyrus"/>
              </a:rPr>
              <a:t>they</a:t>
            </a:r>
            <a:r>
              <a:rPr lang="es-ES_tradnl" dirty="0">
                <a:solidFill>
                  <a:schemeClr val="bg1"/>
                </a:solidFill>
                <a:latin typeface="Papyrus"/>
                <a:cs typeface="Papyrus"/>
              </a:rPr>
              <a:t> </a:t>
            </a:r>
            <a:r>
              <a:rPr lang="es-ES_tradnl" dirty="0" err="1">
                <a:solidFill>
                  <a:schemeClr val="bg1"/>
                </a:solidFill>
                <a:latin typeface="Papyrus"/>
                <a:cs typeface="Papyrus"/>
              </a:rPr>
              <a:t>will</a:t>
            </a:r>
            <a:r>
              <a:rPr lang="es-ES_tradnl" dirty="0">
                <a:solidFill>
                  <a:schemeClr val="bg1"/>
                </a:solidFill>
                <a:latin typeface="Papyrus"/>
                <a:cs typeface="Papyrus"/>
              </a:rPr>
              <a:t> </a:t>
            </a:r>
            <a:r>
              <a:rPr lang="es-ES_tradnl" dirty="0" err="1">
                <a:solidFill>
                  <a:schemeClr val="bg1"/>
                </a:solidFill>
                <a:latin typeface="Papyrus"/>
                <a:cs typeface="Papyrus"/>
              </a:rPr>
              <a:t>see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Son of </a:t>
            </a:r>
            <a:r>
              <a:rPr lang="es-ES_tradnl" dirty="0" err="1">
                <a:solidFill>
                  <a:schemeClr val="bg1"/>
                </a:solidFill>
                <a:latin typeface="Papyrus"/>
                <a:cs typeface="Papyrus"/>
              </a:rPr>
              <a:t>man</a:t>
            </a:r>
            <a:r>
              <a:rPr lang="es-ES_tradnl" dirty="0">
                <a:solidFill>
                  <a:schemeClr val="bg1"/>
                </a:solidFill>
                <a:latin typeface="Papyrus"/>
                <a:cs typeface="Papyrus"/>
              </a:rPr>
              <a:t> </a:t>
            </a:r>
            <a:r>
              <a:rPr lang="es-ES_tradnl" dirty="0" err="1">
                <a:solidFill>
                  <a:schemeClr val="bg1"/>
                </a:solidFill>
                <a:latin typeface="Papyrus"/>
                <a:cs typeface="Papyrus"/>
              </a:rPr>
              <a:t>coming</a:t>
            </a:r>
            <a:r>
              <a:rPr lang="es-ES_tradnl" dirty="0">
                <a:solidFill>
                  <a:schemeClr val="bg1"/>
                </a:solidFill>
                <a:latin typeface="Papyrus"/>
                <a:cs typeface="Papyrus"/>
              </a:rPr>
              <a:t> in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clouds</a:t>
            </a:r>
            <a:r>
              <a:rPr lang="es-ES_tradnl" dirty="0">
                <a:solidFill>
                  <a:schemeClr val="bg1"/>
                </a:solidFill>
                <a:latin typeface="Papyrus"/>
                <a:cs typeface="Papyrus"/>
              </a:rPr>
              <a:t> of </a:t>
            </a:r>
            <a:r>
              <a:rPr lang="es-ES_tradnl" dirty="0" err="1">
                <a:solidFill>
                  <a:schemeClr val="bg1"/>
                </a:solidFill>
                <a:latin typeface="Papyrus"/>
                <a:cs typeface="Papyrus"/>
              </a:rPr>
              <a:t>heaven</a:t>
            </a:r>
            <a:r>
              <a:rPr lang="es-ES_tradnl" dirty="0">
                <a:solidFill>
                  <a:schemeClr val="bg1"/>
                </a:solidFill>
                <a:latin typeface="Papyrus"/>
                <a:cs typeface="Papyrus"/>
              </a:rPr>
              <a:t> </a:t>
            </a:r>
            <a:r>
              <a:rPr lang="es-ES_tradnl" dirty="0" err="1">
                <a:solidFill>
                  <a:schemeClr val="bg1"/>
                </a:solidFill>
                <a:latin typeface="Papyrus"/>
                <a:cs typeface="Papyrus"/>
              </a:rPr>
              <a:t>with</a:t>
            </a:r>
            <a:r>
              <a:rPr lang="es-ES_tradnl" dirty="0">
                <a:solidFill>
                  <a:schemeClr val="bg1"/>
                </a:solidFill>
                <a:latin typeface="Papyrus"/>
                <a:cs typeface="Papyrus"/>
              </a:rPr>
              <a:t> </a:t>
            </a:r>
            <a:r>
              <a:rPr lang="es-ES_tradnl" dirty="0" err="1">
                <a:solidFill>
                  <a:schemeClr val="bg1"/>
                </a:solidFill>
                <a:latin typeface="Papyrus"/>
                <a:cs typeface="Papyrus"/>
              </a:rPr>
              <a:t>power</a:t>
            </a:r>
            <a:r>
              <a:rPr lang="es-ES_tradnl" dirty="0">
                <a:solidFill>
                  <a:schemeClr val="bg1"/>
                </a:solidFill>
                <a:latin typeface="Papyrus"/>
                <a:cs typeface="Papyrus"/>
              </a:rPr>
              <a:t> and </a:t>
            </a:r>
            <a:r>
              <a:rPr lang="es-ES_tradnl" dirty="0" err="1">
                <a:solidFill>
                  <a:schemeClr val="bg1"/>
                </a:solidFill>
                <a:latin typeface="Papyrus"/>
                <a:cs typeface="Papyrus"/>
              </a:rPr>
              <a:t>great</a:t>
            </a:r>
            <a:r>
              <a:rPr lang="es-ES_tradnl" dirty="0">
                <a:solidFill>
                  <a:schemeClr val="bg1"/>
                </a:solidFill>
                <a:latin typeface="Papyrus"/>
                <a:cs typeface="Papyrus"/>
              </a:rPr>
              <a:t> </a:t>
            </a:r>
            <a:r>
              <a:rPr lang="es-ES_tradnl" dirty="0" err="1">
                <a:solidFill>
                  <a:schemeClr val="bg1"/>
                </a:solidFill>
                <a:latin typeface="Papyrus"/>
                <a:cs typeface="Papyrus"/>
              </a:rPr>
              <a:t>glory</a:t>
            </a:r>
            <a:r>
              <a:rPr lang="es-ES_tradnl" dirty="0">
                <a:solidFill>
                  <a:schemeClr val="bg1"/>
                </a:solidFill>
                <a:latin typeface="Papyrus"/>
                <a:cs typeface="Papyrus"/>
              </a:rPr>
              <a:t>. </a:t>
            </a:r>
          </a:p>
          <a:p>
            <a:r>
              <a:rPr lang="es-ES_tradnl" dirty="0">
                <a:solidFill>
                  <a:schemeClr val="bg1"/>
                </a:solidFill>
                <a:latin typeface="Papyrus"/>
                <a:cs typeface="Papyrus"/>
              </a:rPr>
              <a:t>31. And He </a:t>
            </a:r>
            <a:r>
              <a:rPr lang="es-ES_tradnl" dirty="0" err="1">
                <a:solidFill>
                  <a:schemeClr val="bg1"/>
                </a:solidFill>
                <a:latin typeface="Papyrus"/>
                <a:cs typeface="Papyrus"/>
              </a:rPr>
              <a:t>will</a:t>
            </a:r>
            <a:r>
              <a:rPr lang="es-ES_tradnl" dirty="0">
                <a:solidFill>
                  <a:schemeClr val="bg1"/>
                </a:solidFill>
                <a:latin typeface="Papyrus"/>
                <a:cs typeface="Papyrus"/>
              </a:rPr>
              <a:t> </a:t>
            </a:r>
            <a:r>
              <a:rPr lang="es-ES_tradnl" dirty="0" err="1">
                <a:solidFill>
                  <a:schemeClr val="bg1"/>
                </a:solidFill>
                <a:latin typeface="Papyrus"/>
                <a:cs typeface="Papyrus"/>
              </a:rPr>
              <a:t>send</a:t>
            </a:r>
            <a:r>
              <a:rPr lang="es-ES_tradnl" dirty="0">
                <a:solidFill>
                  <a:schemeClr val="bg1"/>
                </a:solidFill>
                <a:latin typeface="Papyrus"/>
                <a:cs typeface="Papyrus"/>
              </a:rPr>
              <a:t> </a:t>
            </a:r>
            <a:r>
              <a:rPr lang="es-ES_tradnl" dirty="0" err="1">
                <a:solidFill>
                  <a:schemeClr val="bg1"/>
                </a:solidFill>
                <a:latin typeface="Papyrus"/>
                <a:cs typeface="Papyrus"/>
              </a:rPr>
              <a:t>His</a:t>
            </a:r>
            <a:r>
              <a:rPr lang="es-ES_tradnl" dirty="0">
                <a:solidFill>
                  <a:schemeClr val="bg1"/>
                </a:solidFill>
                <a:latin typeface="Papyrus"/>
                <a:cs typeface="Papyrus"/>
              </a:rPr>
              <a:t> </a:t>
            </a:r>
            <a:r>
              <a:rPr lang="es-ES_tradnl" dirty="0" err="1">
                <a:solidFill>
                  <a:schemeClr val="bg1"/>
                </a:solidFill>
                <a:latin typeface="Papyrus"/>
                <a:cs typeface="Papyrus"/>
              </a:rPr>
              <a:t>angels</a:t>
            </a:r>
            <a:r>
              <a:rPr lang="es-ES_tradnl" dirty="0">
                <a:solidFill>
                  <a:schemeClr val="bg1"/>
                </a:solidFill>
                <a:latin typeface="Papyrus"/>
                <a:cs typeface="Papyrus"/>
              </a:rPr>
              <a:t> </a:t>
            </a:r>
            <a:r>
              <a:rPr lang="es-ES_tradnl" dirty="0" err="1">
                <a:solidFill>
                  <a:schemeClr val="bg1"/>
                </a:solidFill>
                <a:latin typeface="Papyrus"/>
                <a:cs typeface="Papyrus"/>
              </a:rPr>
              <a:t>with</a:t>
            </a:r>
            <a:r>
              <a:rPr lang="es-ES_tradnl" dirty="0">
                <a:solidFill>
                  <a:schemeClr val="bg1"/>
                </a:solidFill>
                <a:latin typeface="Papyrus"/>
                <a:cs typeface="Papyrus"/>
              </a:rPr>
              <a:t> </a:t>
            </a:r>
            <a:r>
              <a:rPr lang="es-ES_tradnl" dirty="0">
                <a:latin typeface="Comic Sans MS" panose="030F0902030302020204" pitchFamily="66" charset="0"/>
                <a:cs typeface="Lucida Handwriting"/>
              </a:rPr>
              <a:t>a </a:t>
            </a:r>
            <a:r>
              <a:rPr lang="es-ES_tradnl" dirty="0" err="1">
                <a:latin typeface="Comic Sans MS" panose="030F0902030302020204" pitchFamily="66" charset="0"/>
                <a:cs typeface="Lucida Handwriting"/>
              </a:rPr>
              <a:t>great</a:t>
            </a:r>
            <a:r>
              <a:rPr lang="es-ES_tradnl" dirty="0">
                <a:latin typeface="Comic Sans MS" panose="030F0902030302020204" pitchFamily="66" charset="0"/>
                <a:cs typeface="Lucida Handwriting"/>
              </a:rPr>
              <a:t> </a:t>
            </a:r>
            <a:r>
              <a:rPr lang="es-ES_tradnl" dirty="0" err="1">
                <a:latin typeface="Comic Sans MS" panose="030F0902030302020204" pitchFamily="66" charset="0"/>
                <a:cs typeface="Lucida Handwriting"/>
              </a:rPr>
              <a:t>sound</a:t>
            </a:r>
            <a:r>
              <a:rPr lang="es-ES_tradnl" dirty="0">
                <a:latin typeface="Comic Sans MS" panose="030F0902030302020204" pitchFamily="66" charset="0"/>
                <a:cs typeface="Lucida Handwriting"/>
              </a:rPr>
              <a:t> </a:t>
            </a:r>
            <a:r>
              <a:rPr lang="es-ES_tradnl" dirty="0" err="1">
                <a:latin typeface="Comic Sans MS" panose="030F0902030302020204" pitchFamily="66" charset="0"/>
                <a:cs typeface="Lucida Handwriting"/>
              </a:rPr>
              <a:t>of</a:t>
            </a:r>
            <a:r>
              <a:rPr lang="es-ES_tradnl" dirty="0">
                <a:latin typeface="Comic Sans MS" panose="030F0902030302020204" pitchFamily="66" charset="0"/>
                <a:cs typeface="Lucida Handwriting"/>
              </a:rPr>
              <a:t> a </a:t>
            </a:r>
            <a:r>
              <a:rPr lang="es-ES_tradnl" dirty="0" err="1">
                <a:latin typeface="Comic Sans MS" panose="030F0902030302020204" pitchFamily="66" charset="0"/>
                <a:cs typeface="Lucida Handwriting"/>
              </a:rPr>
              <a:t>trumpet</a:t>
            </a:r>
            <a:r>
              <a:rPr lang="es-ES_tradnl" dirty="0">
                <a:latin typeface="Comic Sans MS" panose="030F0902030302020204" pitchFamily="66" charset="0"/>
                <a:cs typeface="Lucida Handwriting"/>
              </a:rPr>
              <a:t> </a:t>
            </a:r>
            <a:r>
              <a:rPr lang="es-ES_tradnl" dirty="0">
                <a:solidFill>
                  <a:schemeClr val="bg1"/>
                </a:solidFill>
                <a:latin typeface="Papyrus"/>
                <a:cs typeface="Papyrus"/>
              </a:rPr>
              <a:t>and </a:t>
            </a:r>
            <a:r>
              <a:rPr lang="es-ES_tradnl" dirty="0" err="1">
                <a:solidFill>
                  <a:schemeClr val="bg1"/>
                </a:solidFill>
                <a:latin typeface="Papyrus"/>
                <a:cs typeface="Papyrus"/>
              </a:rPr>
              <a:t>they</a:t>
            </a:r>
            <a:r>
              <a:rPr lang="es-ES_tradnl" dirty="0">
                <a:solidFill>
                  <a:schemeClr val="bg1"/>
                </a:solidFill>
                <a:latin typeface="Papyrus"/>
                <a:cs typeface="Papyrus"/>
              </a:rPr>
              <a:t> </a:t>
            </a:r>
            <a:r>
              <a:rPr lang="es-ES_tradnl" dirty="0" err="1">
                <a:solidFill>
                  <a:schemeClr val="bg1"/>
                </a:solidFill>
                <a:latin typeface="Papyrus"/>
                <a:cs typeface="Papyrus"/>
              </a:rPr>
              <a:t>will</a:t>
            </a:r>
            <a:r>
              <a:rPr lang="es-ES_tradnl" dirty="0">
                <a:solidFill>
                  <a:schemeClr val="bg1"/>
                </a:solidFill>
                <a:latin typeface="Papyrus"/>
                <a:cs typeface="Papyrus"/>
              </a:rPr>
              <a:t> </a:t>
            </a:r>
            <a:r>
              <a:rPr lang="es-ES_tradnl" dirty="0" err="1">
                <a:solidFill>
                  <a:schemeClr val="bg1"/>
                </a:solidFill>
                <a:latin typeface="Papyrus"/>
                <a:cs typeface="Papyrus"/>
              </a:rPr>
              <a:t>gather</a:t>
            </a:r>
            <a:r>
              <a:rPr lang="es-ES_tradnl" dirty="0">
                <a:solidFill>
                  <a:schemeClr val="bg1"/>
                </a:solidFill>
                <a:latin typeface="Papyrus"/>
                <a:cs typeface="Papyrus"/>
              </a:rPr>
              <a:t> </a:t>
            </a:r>
            <a:r>
              <a:rPr lang="es-ES_tradnl" dirty="0" err="1">
                <a:solidFill>
                  <a:schemeClr val="bg1"/>
                </a:solidFill>
                <a:latin typeface="Papyrus"/>
                <a:cs typeface="Papyrus"/>
              </a:rPr>
              <a:t>together</a:t>
            </a:r>
            <a:r>
              <a:rPr lang="es-ES_tradnl" dirty="0">
                <a:solidFill>
                  <a:schemeClr val="bg1"/>
                </a:solidFill>
                <a:latin typeface="Papyrus"/>
                <a:cs typeface="Papyrus"/>
              </a:rPr>
              <a:t> </a:t>
            </a:r>
            <a:r>
              <a:rPr lang="es-ES_tradnl" dirty="0" err="1">
                <a:solidFill>
                  <a:schemeClr val="bg1"/>
                </a:solidFill>
                <a:latin typeface="Papyrus"/>
                <a:cs typeface="Papyrus"/>
              </a:rPr>
              <a:t>His</a:t>
            </a:r>
            <a:r>
              <a:rPr lang="es-ES_tradnl" dirty="0">
                <a:solidFill>
                  <a:schemeClr val="bg1"/>
                </a:solidFill>
                <a:latin typeface="Papyrus"/>
                <a:cs typeface="Papyrus"/>
              </a:rPr>
              <a:t> </a:t>
            </a:r>
            <a:r>
              <a:rPr lang="es-ES_tradnl" dirty="0" err="1">
                <a:solidFill>
                  <a:schemeClr val="bg1"/>
                </a:solidFill>
                <a:latin typeface="Papyrus"/>
                <a:cs typeface="Papyrus"/>
              </a:rPr>
              <a:t>elect</a:t>
            </a:r>
            <a:r>
              <a:rPr lang="es-ES_tradnl" dirty="0">
                <a:solidFill>
                  <a:schemeClr val="bg1"/>
                </a:solidFill>
                <a:latin typeface="Papyrus"/>
                <a:cs typeface="Papyrus"/>
              </a:rPr>
              <a:t> </a:t>
            </a:r>
            <a:r>
              <a:rPr lang="es-ES_tradnl" dirty="0" err="1">
                <a:solidFill>
                  <a:schemeClr val="bg1"/>
                </a:solidFill>
                <a:latin typeface="Papyrus"/>
                <a:cs typeface="Papyrus"/>
              </a:rPr>
              <a:t>from</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4 </a:t>
            </a:r>
            <a:r>
              <a:rPr lang="es-ES_tradnl" dirty="0" err="1">
                <a:solidFill>
                  <a:schemeClr val="bg1"/>
                </a:solidFill>
                <a:latin typeface="Papyrus"/>
                <a:cs typeface="Papyrus"/>
              </a:rPr>
              <a:t>winds</a:t>
            </a:r>
            <a:r>
              <a:rPr lang="es-ES_tradnl" dirty="0">
                <a:solidFill>
                  <a:schemeClr val="bg1"/>
                </a:solidFill>
                <a:latin typeface="Papyrus"/>
                <a:cs typeface="Papyrus"/>
              </a:rPr>
              <a:t>, </a:t>
            </a:r>
            <a:r>
              <a:rPr lang="es-ES_tradnl" dirty="0" err="1">
                <a:solidFill>
                  <a:schemeClr val="bg1"/>
                </a:solidFill>
                <a:latin typeface="Papyrus"/>
                <a:cs typeface="Papyrus"/>
              </a:rPr>
              <a:t>from</a:t>
            </a:r>
            <a:r>
              <a:rPr lang="es-ES_tradnl" dirty="0">
                <a:solidFill>
                  <a:schemeClr val="bg1"/>
                </a:solidFill>
                <a:latin typeface="Papyrus"/>
                <a:cs typeface="Papyrus"/>
              </a:rPr>
              <a:t> </a:t>
            </a:r>
            <a:r>
              <a:rPr lang="es-ES_tradnl" dirty="0" err="1">
                <a:solidFill>
                  <a:schemeClr val="bg1"/>
                </a:solidFill>
                <a:latin typeface="Papyrus"/>
                <a:cs typeface="Papyrus"/>
              </a:rPr>
              <a:t>one</a:t>
            </a:r>
            <a:r>
              <a:rPr lang="es-ES_tradnl" dirty="0">
                <a:solidFill>
                  <a:schemeClr val="bg1"/>
                </a:solidFill>
                <a:latin typeface="Papyrus"/>
                <a:cs typeface="Papyrus"/>
              </a:rPr>
              <a:t> </a:t>
            </a:r>
            <a:r>
              <a:rPr lang="es-ES_tradnl" dirty="0" err="1">
                <a:solidFill>
                  <a:schemeClr val="bg1"/>
                </a:solidFill>
                <a:latin typeface="Papyrus"/>
                <a:cs typeface="Papyrus"/>
              </a:rPr>
              <a:t>end</a:t>
            </a:r>
            <a:r>
              <a:rPr lang="es-ES_tradnl" dirty="0">
                <a:solidFill>
                  <a:schemeClr val="bg1"/>
                </a:solidFill>
                <a:latin typeface="Papyrus"/>
                <a:cs typeface="Papyrus"/>
              </a:rPr>
              <a:t> of </a:t>
            </a:r>
            <a:r>
              <a:rPr lang="es-ES_tradnl" dirty="0" err="1">
                <a:solidFill>
                  <a:schemeClr val="bg1"/>
                </a:solidFill>
                <a:latin typeface="Papyrus"/>
                <a:cs typeface="Papyrus"/>
              </a:rPr>
              <a:t>heaven</a:t>
            </a:r>
            <a:r>
              <a:rPr lang="es-ES_tradnl" dirty="0">
                <a:solidFill>
                  <a:schemeClr val="bg1"/>
                </a:solidFill>
                <a:latin typeface="Papyrus"/>
                <a:cs typeface="Papyrus"/>
              </a:rPr>
              <a:t> </a:t>
            </a:r>
            <a:r>
              <a:rPr lang="es-ES_tradnl" dirty="0" err="1">
                <a:solidFill>
                  <a:schemeClr val="bg1"/>
                </a:solidFill>
                <a:latin typeface="Papyrus"/>
                <a:cs typeface="Papyrus"/>
              </a:rPr>
              <a:t>to</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other</a:t>
            </a:r>
            <a:r>
              <a:rPr lang="es-ES_tradnl" dirty="0">
                <a:solidFill>
                  <a:schemeClr val="bg1"/>
                </a:solidFill>
                <a:latin typeface="Papyrus"/>
                <a:cs typeface="Papyrus"/>
              </a:rPr>
              <a:t>.”  </a:t>
            </a:r>
          </a:p>
        </p:txBody>
      </p:sp>
    </p:spTree>
    <p:extLst>
      <p:ext uri="{BB962C8B-B14F-4D97-AF65-F5344CB8AC3E}">
        <p14:creationId xmlns:p14="http://schemas.microsoft.com/office/powerpoint/2010/main" val="35524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 name="TextBox 1">
            <a:extLst>
              <a:ext uri="{FF2B5EF4-FFF2-40B4-BE49-F238E27FC236}">
                <a16:creationId xmlns:a16="http://schemas.microsoft.com/office/drawing/2014/main" id="{ED2B3B14-FBFB-1330-81DB-50544C407A45}"/>
              </a:ext>
            </a:extLst>
          </p:cNvPr>
          <p:cNvSpPr txBox="1"/>
          <p:nvPr/>
        </p:nvSpPr>
        <p:spPr>
          <a:xfrm>
            <a:off x="646176" y="4836253"/>
            <a:ext cx="7851648" cy="1220847"/>
          </a:xfrm>
          <a:prstGeom prst="rect">
            <a:avLst/>
          </a:prstGeom>
          <a:solidFill>
            <a:schemeClr val="accent2"/>
          </a:solidFill>
        </p:spPr>
        <p:txBody>
          <a:bodyPr wrap="square" rtlCol="0">
            <a:spAutoFit/>
          </a:bodyPr>
          <a:lstStyle/>
          <a:p>
            <a:pPr algn="l"/>
            <a:r>
              <a:rPr lang="en-US" sz="2000" dirty="0">
                <a:solidFill>
                  <a:schemeClr val="bg1"/>
                </a:solidFill>
                <a:latin typeface="Papyrus" panose="020B0602040200020303" pitchFamily="34" charset="77"/>
              </a:rPr>
              <a:t>                                                 1st Corinthians 12:13</a:t>
            </a:r>
            <a:endParaRPr lang="en-US" sz="2000" i="0" u="none" strike="noStrike" dirty="0">
              <a:solidFill>
                <a:schemeClr val="bg1"/>
              </a:solidFill>
              <a:effectLst/>
              <a:latin typeface="Papyrus" panose="020B0602040200020303" pitchFamily="34" charset="77"/>
            </a:endParaRPr>
          </a:p>
          <a:p>
            <a:pPr algn="l"/>
            <a:endParaRPr lang="en-US" sz="2000" b="1" i="0" u="none" strike="noStrike" baseline="30000"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1 </a:t>
            </a:r>
            <a:r>
              <a:rPr lang="en-US" sz="2000" b="0" i="0" u="none" strike="noStrike" dirty="0">
                <a:solidFill>
                  <a:schemeClr val="bg1"/>
                </a:solidFill>
                <a:effectLst/>
                <a:latin typeface="Papyrus" panose="020B0602040200020303" pitchFamily="34" charset="77"/>
              </a:rPr>
              <a:t>For now we see through a glass, darkly; but then face to face: </a:t>
            </a:r>
          </a:p>
          <a:p>
            <a:pPr algn="l"/>
            <a:r>
              <a:rPr lang="en-US" sz="2000" b="0" i="0" u="none" strike="noStrike" dirty="0">
                <a:solidFill>
                  <a:schemeClr val="bg1"/>
                </a:solidFill>
                <a:effectLst/>
                <a:latin typeface="Papyrus" panose="020B0602040200020303" pitchFamily="34" charset="77"/>
              </a:rPr>
              <a:t>now I know in part; but then shall I know even as also I am known.”</a:t>
            </a:r>
          </a:p>
        </p:txBody>
      </p:sp>
      <p:sp>
        <p:nvSpPr>
          <p:cNvPr id="3" name="TextBox 2">
            <a:extLst>
              <a:ext uri="{FF2B5EF4-FFF2-40B4-BE49-F238E27FC236}">
                <a16:creationId xmlns:a16="http://schemas.microsoft.com/office/drawing/2014/main" id="{758AAB94-4B49-06F9-3DC3-1BA6F411BE9D}"/>
              </a:ext>
            </a:extLst>
          </p:cNvPr>
          <p:cNvSpPr txBox="1"/>
          <p:nvPr/>
        </p:nvSpPr>
        <p:spPr>
          <a:xfrm>
            <a:off x="1030224" y="455337"/>
            <a:ext cx="7333488" cy="3293209"/>
          </a:xfrm>
          <a:prstGeom prst="rect">
            <a:avLst/>
          </a:prstGeom>
          <a:noFill/>
        </p:spPr>
        <p:txBody>
          <a:bodyPr wrap="square" rtlCol="0">
            <a:spAutoFit/>
          </a:bodyPr>
          <a:lstStyle/>
          <a:p>
            <a:r>
              <a:rPr lang="en-US" sz="2000" dirty="0">
                <a:latin typeface="Papyrus" panose="020B0602040200020303" pitchFamily="34" charset="77"/>
              </a:rPr>
              <a:t>               </a:t>
            </a:r>
          </a:p>
          <a:p>
            <a:r>
              <a:rPr lang="en-US" sz="2000" dirty="0">
                <a:latin typeface="Papyrus" panose="020B0602040200020303" pitchFamily="34" charset="77"/>
              </a:rPr>
              <a:t>	  </a:t>
            </a:r>
            <a:r>
              <a:rPr lang="en-US" sz="2400" dirty="0">
                <a:latin typeface="Papyrus" panose="020B0602040200020303" pitchFamily="34" charset="77"/>
              </a:rPr>
              <a:t>A   Yom Kippur Theme    -  “Face to Face” </a:t>
            </a:r>
          </a:p>
          <a:p>
            <a:endParaRPr lang="en-US" sz="2400" dirty="0">
              <a:latin typeface="Papyrus" panose="020B0602040200020303" pitchFamily="34" charset="77"/>
            </a:endParaRPr>
          </a:p>
          <a:p>
            <a:r>
              <a:rPr lang="en-US" sz="2000" dirty="0">
                <a:latin typeface="Papyrus" panose="020B0602040200020303" pitchFamily="34" charset="77"/>
              </a:rPr>
              <a:t>The High Priest steps into the Holy of Holies to meet with God</a:t>
            </a:r>
          </a:p>
          <a:p>
            <a:r>
              <a:rPr lang="en-US" sz="2000" dirty="0">
                <a:latin typeface="Papyrus" panose="020B0602040200020303" pitchFamily="34" charset="77"/>
              </a:rPr>
              <a:t>          The Shekinah glory of God fills the room</a:t>
            </a:r>
          </a:p>
          <a:p>
            <a:r>
              <a:rPr lang="en-US" sz="2000" dirty="0">
                <a:latin typeface="Papyrus" panose="020B0602040200020303" pitchFamily="34" charset="77"/>
              </a:rPr>
              <a:t>All Israel is Still Waiting for their Messiah</a:t>
            </a:r>
          </a:p>
          <a:p>
            <a:r>
              <a:rPr lang="en-US" sz="2000" dirty="0">
                <a:latin typeface="Papyrus" panose="020B0602040200020303" pitchFamily="34" charset="77"/>
              </a:rPr>
              <a:t>               To meet Him face to face</a:t>
            </a:r>
          </a:p>
          <a:p>
            <a:endParaRPr lang="en-US" sz="2000" dirty="0">
              <a:latin typeface="Papyrus" panose="020B0602040200020303" pitchFamily="34" charset="77"/>
            </a:endParaRPr>
          </a:p>
          <a:p>
            <a:endParaRPr lang="en-US" sz="2000" dirty="0">
              <a:latin typeface="Papyrus" panose="020B0602040200020303" pitchFamily="34" charset="77"/>
            </a:endParaRPr>
          </a:p>
          <a:p>
            <a:r>
              <a:rPr lang="en-US" sz="2000" dirty="0">
                <a:latin typeface="Papyrus" panose="020B0602040200020303" pitchFamily="34" charset="77"/>
              </a:rPr>
              <a:t>  </a:t>
            </a:r>
          </a:p>
        </p:txBody>
      </p:sp>
      <p:sp>
        <p:nvSpPr>
          <p:cNvPr id="5" name="TextBox 4">
            <a:extLst>
              <a:ext uri="{FF2B5EF4-FFF2-40B4-BE49-F238E27FC236}">
                <a16:creationId xmlns:a16="http://schemas.microsoft.com/office/drawing/2014/main" id="{497793A1-9E7A-57C0-A402-5FAFF50F7CF7}"/>
              </a:ext>
            </a:extLst>
          </p:cNvPr>
          <p:cNvSpPr txBox="1"/>
          <p:nvPr/>
        </p:nvSpPr>
        <p:spPr>
          <a:xfrm>
            <a:off x="451104" y="3148381"/>
            <a:ext cx="8491728" cy="1200329"/>
          </a:xfrm>
          <a:prstGeom prst="rect">
            <a:avLst/>
          </a:prstGeom>
          <a:noFill/>
        </p:spPr>
        <p:txBody>
          <a:bodyPr wrap="square" rtlCol="0">
            <a:spAutoFit/>
          </a:bodyPr>
          <a:lstStyle/>
          <a:p>
            <a:r>
              <a:rPr lang="en-US" sz="2400" dirty="0">
                <a:latin typeface="Papyrus" panose="020B0602040200020303" pitchFamily="34" charset="77"/>
              </a:rPr>
              <a:t>We are waiting for our glorified bodies,  so we will be like Him</a:t>
            </a:r>
          </a:p>
          <a:p>
            <a:r>
              <a:rPr lang="en-US" sz="2400" dirty="0">
                <a:latin typeface="Papyrus" panose="020B0602040200020303" pitchFamily="34" charset="77"/>
              </a:rPr>
              <a:t>                   We will be in His Presence  forever</a:t>
            </a:r>
          </a:p>
          <a:p>
            <a:r>
              <a:rPr lang="en-US" sz="2400" dirty="0">
                <a:latin typeface="Papyrus" panose="020B0602040200020303" pitchFamily="34" charset="77"/>
              </a:rPr>
              <a:t>                    and fully know Him face-to-face. </a:t>
            </a:r>
          </a:p>
        </p:txBody>
      </p:sp>
    </p:spTree>
    <p:extLst>
      <p:ext uri="{BB962C8B-B14F-4D97-AF65-F5344CB8AC3E}">
        <p14:creationId xmlns:p14="http://schemas.microsoft.com/office/powerpoint/2010/main" val="140392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TextBox 4"/>
          <p:cNvSpPr txBox="1"/>
          <p:nvPr/>
        </p:nvSpPr>
        <p:spPr>
          <a:xfrm>
            <a:off x="0" y="16713"/>
            <a:ext cx="8876655" cy="8463855"/>
          </a:xfrm>
          <a:prstGeom prst="rect">
            <a:avLst/>
          </a:prstGeom>
          <a:noFill/>
        </p:spPr>
        <p:txBody>
          <a:bodyPr wrap="square" rtlCol="0">
            <a:spAutoFit/>
          </a:bodyPr>
          <a:lstStyle/>
          <a:p>
            <a:r>
              <a:rPr lang="es-ES_tradnl" sz="2800" dirty="0">
                <a:solidFill>
                  <a:srgbClr val="FF0000"/>
                </a:solidFill>
                <a:latin typeface="Cracked"/>
                <a:cs typeface="Cracked"/>
              </a:rPr>
              <a:t> </a:t>
            </a:r>
          </a:p>
          <a:p>
            <a:r>
              <a:rPr lang="es-ES_tradnl" sz="2000" dirty="0">
                <a:solidFill>
                  <a:srgbClr val="FF0000"/>
                </a:solidFill>
                <a:latin typeface="Papyrus"/>
                <a:cs typeface="Papyrus"/>
              </a:rPr>
              <a:t>           </a:t>
            </a:r>
            <a:r>
              <a:rPr lang="es-ES_tradnl" sz="2000" dirty="0" err="1">
                <a:solidFill>
                  <a:srgbClr val="FF0000"/>
                </a:solidFill>
                <a:latin typeface="Papyrus"/>
                <a:cs typeface="Papyrus"/>
              </a:rPr>
              <a:t>The</a:t>
            </a:r>
            <a:r>
              <a:rPr lang="es-ES_tradnl" sz="2000" dirty="0">
                <a:solidFill>
                  <a:srgbClr val="FF0000"/>
                </a:solidFill>
                <a:latin typeface="Papyrus"/>
                <a:cs typeface="Papyrus"/>
              </a:rPr>
              <a:t> Day of </a:t>
            </a:r>
            <a:r>
              <a:rPr lang="es-ES_tradnl" sz="2000" dirty="0" err="1">
                <a:solidFill>
                  <a:srgbClr val="FF0000"/>
                </a:solidFill>
                <a:latin typeface="Papyrus"/>
                <a:cs typeface="Papyrus"/>
              </a:rPr>
              <a:t>Atonement</a:t>
            </a:r>
            <a:r>
              <a:rPr lang="es-ES_tradnl" sz="2000" dirty="0">
                <a:solidFill>
                  <a:srgbClr val="FF0000"/>
                </a:solidFill>
                <a:latin typeface="Papyrus"/>
                <a:cs typeface="Papyrus"/>
              </a:rPr>
              <a:t>  &amp; </a:t>
            </a:r>
            <a:r>
              <a:rPr lang="es-ES_tradnl" sz="2000" dirty="0" err="1">
                <a:solidFill>
                  <a:srgbClr val="FF0000"/>
                </a:solidFill>
                <a:latin typeface="Papyrus"/>
                <a:cs typeface="Papyrus"/>
              </a:rPr>
              <a:t>The</a:t>
            </a:r>
            <a:r>
              <a:rPr lang="es-ES_tradnl" sz="2000" dirty="0">
                <a:solidFill>
                  <a:srgbClr val="FF0000"/>
                </a:solidFill>
                <a:latin typeface="Papyrus"/>
                <a:cs typeface="Papyrus"/>
              </a:rPr>
              <a:t> </a:t>
            </a:r>
            <a:r>
              <a:rPr lang="es-ES_tradnl" sz="2000" dirty="0" err="1">
                <a:solidFill>
                  <a:srgbClr val="FF0000"/>
                </a:solidFill>
                <a:latin typeface="Papyrus"/>
                <a:cs typeface="Papyrus"/>
              </a:rPr>
              <a:t>Battle</a:t>
            </a:r>
            <a:r>
              <a:rPr lang="es-ES_tradnl" sz="2000" dirty="0">
                <a:solidFill>
                  <a:srgbClr val="FF0000"/>
                </a:solidFill>
                <a:latin typeface="Papyrus"/>
                <a:cs typeface="Papyrus"/>
              </a:rPr>
              <a:t> </a:t>
            </a:r>
            <a:r>
              <a:rPr lang="es-ES_tradnl" sz="2000" dirty="0" err="1">
                <a:solidFill>
                  <a:srgbClr val="FF0000"/>
                </a:solidFill>
                <a:latin typeface="Papyrus"/>
                <a:cs typeface="Papyrus"/>
              </a:rPr>
              <a:t>of</a:t>
            </a:r>
            <a:r>
              <a:rPr lang="es-ES_tradnl" sz="2000" dirty="0">
                <a:solidFill>
                  <a:srgbClr val="FF0000"/>
                </a:solidFill>
                <a:latin typeface="Papyrus"/>
                <a:cs typeface="Papyrus"/>
              </a:rPr>
              <a:t> </a:t>
            </a:r>
            <a:r>
              <a:rPr lang="es-ES_tradnl" sz="2000" dirty="0" err="1">
                <a:solidFill>
                  <a:srgbClr val="FF0000"/>
                </a:solidFill>
                <a:latin typeface="Papyrus"/>
                <a:cs typeface="Papyrus"/>
              </a:rPr>
              <a:t>Armageddon</a:t>
            </a:r>
            <a:r>
              <a:rPr lang="es-ES_tradnl" sz="2000" dirty="0">
                <a:solidFill>
                  <a:srgbClr val="FF0000"/>
                </a:solidFill>
                <a:latin typeface="Papyrus"/>
                <a:cs typeface="Papyrus"/>
              </a:rPr>
              <a:t> are </a:t>
            </a:r>
            <a:r>
              <a:rPr lang="es-ES_tradnl" sz="2000" dirty="0" err="1">
                <a:solidFill>
                  <a:srgbClr val="FF0000"/>
                </a:solidFill>
                <a:latin typeface="Papyrus"/>
                <a:cs typeface="Papyrus"/>
              </a:rPr>
              <a:t>Over</a:t>
            </a:r>
            <a:endParaRPr lang="es-ES_tradnl" sz="2000" dirty="0">
              <a:solidFill>
                <a:srgbClr val="FF0000"/>
              </a:solidFill>
              <a:latin typeface="Papyrus"/>
              <a:cs typeface="Papyrus"/>
            </a:endParaRPr>
          </a:p>
          <a:p>
            <a:r>
              <a:rPr lang="es-ES_tradnl" sz="2000" dirty="0">
                <a:solidFill>
                  <a:srgbClr val="FF0000"/>
                </a:solidFill>
                <a:latin typeface="Papyrus"/>
                <a:cs typeface="Papyrus"/>
              </a:rPr>
              <a:t>                 </a:t>
            </a:r>
            <a:r>
              <a:rPr lang="es-ES_tradnl" sz="2400" dirty="0" err="1">
                <a:latin typeface="Papyrus Condensed"/>
                <a:cs typeface="Papyrus Condensed"/>
              </a:rPr>
              <a:t>The</a:t>
            </a:r>
            <a:r>
              <a:rPr lang="es-ES_tradnl" sz="2400" dirty="0">
                <a:latin typeface="Papyrus Condensed"/>
                <a:cs typeface="Papyrus Condensed"/>
              </a:rPr>
              <a:t> Gates of </a:t>
            </a:r>
            <a:r>
              <a:rPr lang="es-ES_tradnl" sz="2400" dirty="0" err="1">
                <a:latin typeface="Papyrus Condensed"/>
                <a:cs typeface="Papyrus Condensed"/>
              </a:rPr>
              <a:t>Heaven</a:t>
            </a:r>
            <a:r>
              <a:rPr lang="es-ES_tradnl" sz="2400" dirty="0">
                <a:latin typeface="Papyrus Condensed"/>
                <a:cs typeface="Papyrus Condensed"/>
              </a:rPr>
              <a:t> are </a:t>
            </a:r>
            <a:r>
              <a:rPr lang="es-ES_tradnl" sz="2400" dirty="0" err="1">
                <a:latin typeface="Papyrus Condensed"/>
                <a:cs typeface="Papyrus Condensed"/>
              </a:rPr>
              <a:t>Closed</a:t>
            </a:r>
            <a:r>
              <a:rPr lang="es-ES_tradnl" sz="2400" dirty="0">
                <a:latin typeface="Papyrus Condensed"/>
                <a:cs typeface="Papyrus Condensed"/>
              </a:rPr>
              <a:t>-  </a:t>
            </a:r>
            <a:r>
              <a:rPr lang="es-ES_tradnl" sz="2400" dirty="0" err="1">
                <a:latin typeface="Papyrus Condensed"/>
                <a:cs typeface="Papyrus Condensed"/>
              </a:rPr>
              <a:t>All</a:t>
            </a:r>
            <a:r>
              <a:rPr lang="es-ES_tradnl" sz="2400" dirty="0">
                <a:latin typeface="Papyrus Condensed"/>
                <a:cs typeface="Papyrus Condensed"/>
              </a:rPr>
              <a:t> </a:t>
            </a:r>
            <a:r>
              <a:rPr lang="es-ES_tradnl" sz="2400" dirty="0" err="1">
                <a:latin typeface="Papyrus Condensed"/>
                <a:cs typeface="Papyrus Condensed"/>
              </a:rPr>
              <a:t>Souls</a:t>
            </a:r>
            <a:r>
              <a:rPr lang="es-ES_tradnl" sz="2400" dirty="0">
                <a:latin typeface="Papyrus Condensed"/>
                <a:cs typeface="Papyrus Condensed"/>
              </a:rPr>
              <a:t> Are </a:t>
            </a:r>
            <a:r>
              <a:rPr lang="es-ES_tradnl" sz="2400" dirty="0" err="1">
                <a:latin typeface="Papyrus Condensed"/>
                <a:cs typeface="Papyrus Condensed"/>
              </a:rPr>
              <a:t>Now</a:t>
            </a:r>
            <a:r>
              <a:rPr lang="es-ES_tradnl" sz="2400" dirty="0">
                <a:latin typeface="Papyrus Condensed"/>
                <a:cs typeface="Papyrus Condensed"/>
              </a:rPr>
              <a:t> in </a:t>
            </a:r>
            <a:r>
              <a:rPr lang="es-ES_tradnl" sz="2400" dirty="0" err="1">
                <a:latin typeface="Papyrus Condensed"/>
                <a:cs typeface="Papyrus Condensed"/>
              </a:rPr>
              <a:t>the</a:t>
            </a:r>
            <a:r>
              <a:rPr lang="es-ES_tradnl" sz="2400" dirty="0">
                <a:latin typeface="Papyrus Condensed"/>
                <a:cs typeface="Papyrus Condensed"/>
              </a:rPr>
              <a:t> Barn</a:t>
            </a:r>
          </a:p>
          <a:p>
            <a:r>
              <a:rPr lang="es-ES_tradnl" sz="2400" dirty="0">
                <a:solidFill>
                  <a:srgbClr val="FF0000"/>
                </a:solidFill>
                <a:latin typeface="Cracked"/>
                <a:cs typeface="Cracked"/>
              </a:rPr>
              <a:t>      </a:t>
            </a:r>
          </a:p>
          <a:p>
            <a:r>
              <a:rPr lang="es-ES_tradnl" sz="2800" dirty="0">
                <a:solidFill>
                  <a:srgbClr val="FF0000"/>
                </a:solidFill>
                <a:latin typeface="Cracked"/>
                <a:cs typeface="Cracked"/>
              </a:rPr>
              <a:t>    </a:t>
            </a: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n-US" sz="2800" dirty="0">
              <a:solidFill>
                <a:srgbClr val="FF0000"/>
              </a:solidFill>
              <a:latin typeface="Cracked"/>
              <a:cs typeface="Cracked"/>
            </a:endParaRPr>
          </a:p>
          <a:p>
            <a:r>
              <a:rPr lang="es-ES_tradnl" sz="2800" dirty="0">
                <a:solidFill>
                  <a:srgbClr val="000000"/>
                </a:solidFill>
                <a:latin typeface="Papyrus Condensed"/>
                <a:cs typeface="Papyrus Condensed"/>
              </a:rPr>
              <a:t>                        </a:t>
            </a:r>
          </a:p>
          <a:p>
            <a:r>
              <a:rPr lang="es-ES_tradnl" sz="2800" dirty="0">
                <a:solidFill>
                  <a:srgbClr val="000000"/>
                </a:solidFill>
                <a:latin typeface="Papyrus Condensed"/>
                <a:cs typeface="Papyrus Condensed"/>
              </a:rPr>
              <a:t>                                </a:t>
            </a:r>
          </a:p>
          <a:p>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Kind</a:t>
            </a:r>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Jesus</a:t>
            </a:r>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is</a:t>
            </a:r>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Reigning</a:t>
            </a:r>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on</a:t>
            </a:r>
            <a:r>
              <a:rPr lang="es-ES_tradnl" sz="2800" dirty="0">
                <a:solidFill>
                  <a:srgbClr val="000000"/>
                </a:solidFill>
                <a:latin typeface="Papyrus Condensed"/>
                <a:cs typeface="Papyrus Condensed"/>
              </a:rPr>
              <a:t> </a:t>
            </a:r>
            <a:r>
              <a:rPr lang="es-ES_tradnl" sz="2800" dirty="0" err="1">
                <a:solidFill>
                  <a:srgbClr val="000000"/>
                </a:solidFill>
                <a:latin typeface="Papyrus Condensed"/>
                <a:cs typeface="Papyrus Condensed"/>
              </a:rPr>
              <a:t>Earth</a:t>
            </a:r>
            <a:r>
              <a:rPr lang="es-ES_tradnl" sz="2800" dirty="0">
                <a:solidFill>
                  <a:srgbClr val="000000"/>
                </a:solidFill>
                <a:latin typeface="Papyrus Condensed"/>
                <a:cs typeface="Papyrus Condensed"/>
              </a:rPr>
              <a:t>  - </a:t>
            </a:r>
            <a:r>
              <a:rPr lang="es-ES_tradnl" sz="2400" dirty="0">
                <a:solidFill>
                  <a:srgbClr val="000000"/>
                </a:solidFill>
                <a:latin typeface="Papyrus Condensed"/>
                <a:cs typeface="Papyrus Condensed"/>
              </a:rPr>
              <a:t>Next  </a:t>
            </a:r>
            <a:r>
              <a:rPr lang="es-ES_tradnl" sz="2400" dirty="0" err="1">
                <a:solidFill>
                  <a:srgbClr val="000000"/>
                </a:solidFill>
                <a:latin typeface="Papyrus Condensed"/>
                <a:cs typeface="Papyrus Condensed"/>
              </a:rPr>
              <a:t>is</a:t>
            </a:r>
            <a:r>
              <a:rPr lang="es-ES_tradnl" sz="2400" dirty="0">
                <a:solidFill>
                  <a:srgbClr val="000000"/>
                </a:solidFill>
                <a:latin typeface="Papyrus Condensed"/>
                <a:cs typeface="Papyrus Condensed"/>
              </a:rPr>
              <a:t> </a:t>
            </a:r>
            <a:r>
              <a:rPr lang="es-ES_tradnl" sz="2400" dirty="0" err="1">
                <a:solidFill>
                  <a:srgbClr val="000000"/>
                </a:solidFill>
                <a:latin typeface="Papyrus Condensed"/>
                <a:cs typeface="Papyrus Condensed"/>
              </a:rPr>
              <a:t>the</a:t>
            </a:r>
            <a:r>
              <a:rPr lang="es-ES_tradnl" sz="2400" dirty="0">
                <a:solidFill>
                  <a:srgbClr val="000000"/>
                </a:solidFill>
                <a:latin typeface="Papyrus Condensed"/>
                <a:cs typeface="Papyrus Condensed"/>
              </a:rPr>
              <a:t> </a:t>
            </a:r>
            <a:r>
              <a:rPr lang="es-ES_tradnl" sz="2400" dirty="0" err="1">
                <a:solidFill>
                  <a:srgbClr val="000000"/>
                </a:solidFill>
                <a:latin typeface="Papyrus Condensed"/>
                <a:cs typeface="Papyrus Condensed"/>
              </a:rPr>
              <a:t>Feast</a:t>
            </a:r>
            <a:r>
              <a:rPr lang="es-ES_tradnl" sz="2400" dirty="0">
                <a:solidFill>
                  <a:srgbClr val="000000"/>
                </a:solidFill>
                <a:latin typeface="Papyrus Condensed"/>
                <a:cs typeface="Papyrus Condensed"/>
              </a:rPr>
              <a:t> </a:t>
            </a:r>
            <a:r>
              <a:rPr lang="es-ES_tradnl" sz="2400" dirty="0" err="1">
                <a:solidFill>
                  <a:srgbClr val="000000"/>
                </a:solidFill>
                <a:latin typeface="Papyrus Condensed"/>
                <a:cs typeface="Papyrus Condensed"/>
              </a:rPr>
              <a:t>of</a:t>
            </a:r>
            <a:r>
              <a:rPr lang="es-ES_tradnl" sz="2400" dirty="0">
                <a:solidFill>
                  <a:srgbClr val="000000"/>
                </a:solidFill>
                <a:latin typeface="Papyrus Condensed"/>
                <a:cs typeface="Papyrus Condensed"/>
              </a:rPr>
              <a:t> </a:t>
            </a:r>
            <a:r>
              <a:rPr lang="es-ES_tradnl" sz="2400" dirty="0" err="1">
                <a:solidFill>
                  <a:srgbClr val="000000"/>
                </a:solidFill>
                <a:latin typeface="Papyrus Condensed"/>
                <a:cs typeface="Papyrus Condensed"/>
              </a:rPr>
              <a:t>Tabernacles</a:t>
            </a:r>
            <a:r>
              <a:rPr lang="es-ES_tradnl" sz="2400" dirty="0">
                <a:solidFill>
                  <a:srgbClr val="000000"/>
                </a:solidFill>
                <a:latin typeface="Papyrus Condensed"/>
                <a:cs typeface="Papyrus Condensed"/>
              </a:rPr>
              <a:t> </a:t>
            </a:r>
          </a:p>
          <a:p>
            <a:r>
              <a:rPr lang="es-ES_tradnl" sz="2800" dirty="0">
                <a:solidFill>
                  <a:srgbClr val="FF0000"/>
                </a:solidFill>
                <a:latin typeface="Cracked"/>
                <a:cs typeface="Cracked"/>
              </a:rPr>
              <a:t> </a:t>
            </a:r>
            <a:r>
              <a:rPr lang="es-ES_tradnl" sz="2800" dirty="0">
                <a:solidFill>
                  <a:srgbClr val="000000"/>
                </a:solidFill>
                <a:latin typeface="Papyrus Condensed"/>
                <a:cs typeface="Papyrus Condensed"/>
              </a:rPr>
              <a:t>                                                        </a:t>
            </a: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a:p>
            <a:endParaRPr lang="es-ES_tradnl" sz="2800" dirty="0">
              <a:solidFill>
                <a:srgbClr val="FF0000"/>
              </a:solidFill>
              <a:latin typeface="Cracked"/>
              <a:cs typeface="Cracked"/>
            </a:endParaRPr>
          </a:p>
        </p:txBody>
      </p:sp>
      <p:pic>
        <p:nvPicPr>
          <p:cNvPr id="6" name="Picture 5" descr="images-6.jpeg"/>
          <p:cNvPicPr>
            <a:picLocks noChangeAspect="1"/>
          </p:cNvPicPr>
          <p:nvPr/>
        </p:nvPicPr>
        <p:blipFill rotWithShape="1">
          <a:blip r:embed="rId2">
            <a:extLst>
              <a:ext uri="{28A0092B-C50C-407E-A947-70E740481C1C}">
                <a14:useLocalDpi xmlns:a14="http://schemas.microsoft.com/office/drawing/2010/main" val="0"/>
              </a:ext>
            </a:extLst>
          </a:blip>
          <a:srcRect r="5646"/>
          <a:stretch/>
        </p:blipFill>
        <p:spPr>
          <a:xfrm>
            <a:off x="668224" y="1174579"/>
            <a:ext cx="7807552" cy="4915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418796" y="4829636"/>
            <a:ext cx="184666" cy="646331"/>
          </a:xfrm>
          <a:prstGeom prst="rect">
            <a:avLst/>
          </a:prstGeom>
          <a:noFill/>
        </p:spPr>
        <p:txBody>
          <a:bodyPr wrap="none" rtlCol="0">
            <a:spAutoFit/>
          </a:bodyPr>
          <a:lstStyle/>
          <a:p>
            <a:endParaRPr lang="es-ES_tradnl" dirty="0"/>
          </a:p>
          <a:p>
            <a:endParaRPr lang="es-ES_tradnl" dirty="0"/>
          </a:p>
        </p:txBody>
      </p:sp>
    </p:spTree>
    <p:extLst>
      <p:ext uri="{BB962C8B-B14F-4D97-AF65-F5344CB8AC3E}">
        <p14:creationId xmlns:p14="http://schemas.microsoft.com/office/powerpoint/2010/main" val="285311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78030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Lucida Handwriting"/>
              <a:cs typeface="Lucida Handwriting"/>
            </a:endParaRPr>
          </a:p>
        </p:txBody>
      </p:sp>
      <p:sp>
        <p:nvSpPr>
          <p:cNvPr id="2" name="TextBox 1"/>
          <p:cNvSpPr txBox="1"/>
          <p:nvPr/>
        </p:nvSpPr>
        <p:spPr>
          <a:xfrm>
            <a:off x="338985" y="289679"/>
            <a:ext cx="8219799" cy="6678751"/>
          </a:xfrm>
          <a:prstGeom prst="rect">
            <a:avLst/>
          </a:prstGeom>
          <a:noFill/>
        </p:spPr>
        <p:txBody>
          <a:bodyPr wrap="square" rtlCol="0">
            <a:spAutoFit/>
          </a:bodyPr>
          <a:lstStyle/>
          <a:p>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The</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Righeous</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Go</a:t>
            </a:r>
            <a:r>
              <a:rPr lang="es-ES_tradnl" sz="2600" dirty="0">
                <a:solidFill>
                  <a:srgbClr val="FF0000"/>
                </a:solidFill>
                <a:latin typeface="Comic Sans MS" panose="030F0902030302020204" pitchFamily="66" charset="0"/>
                <a:cs typeface="Lucida Handwriting"/>
              </a:rPr>
              <a:t> up </a:t>
            </a:r>
            <a:r>
              <a:rPr lang="es-ES_tradnl" sz="2600" dirty="0" err="1">
                <a:solidFill>
                  <a:srgbClr val="FF0000"/>
                </a:solidFill>
                <a:latin typeface="Comic Sans MS" panose="030F0902030302020204" pitchFamily="66" charset="0"/>
                <a:cs typeface="Lucida Handwriting"/>
              </a:rPr>
              <a:t>into</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Heaven</a:t>
            </a:r>
            <a:endParaRPr lang="es-ES_tradnl" sz="2600" dirty="0">
              <a:solidFill>
                <a:srgbClr val="FF0000"/>
              </a:solidFill>
              <a:latin typeface="Comic Sans MS" panose="030F0902030302020204" pitchFamily="66" charset="0"/>
              <a:cs typeface="Lucida Handwriting"/>
            </a:endParaRPr>
          </a:p>
          <a:p>
            <a:r>
              <a:rPr lang="es-ES_tradnl" sz="2600" dirty="0">
                <a:solidFill>
                  <a:srgbClr val="FF0000"/>
                </a:solidFill>
                <a:latin typeface="Lucida Handwriting"/>
                <a:cs typeface="Lucida Handwriting"/>
              </a:rPr>
              <a:t>     </a:t>
            </a:r>
            <a:r>
              <a:rPr lang="es-ES_tradnl" sz="2600" dirty="0" err="1">
                <a:latin typeface="Papyrus"/>
                <a:cs typeface="Papyrus"/>
              </a:rPr>
              <a:t>sounds</a:t>
            </a:r>
            <a:r>
              <a:rPr lang="es-ES_tradnl" sz="2600" dirty="0">
                <a:latin typeface="Papyrus"/>
                <a:cs typeface="Papyrus"/>
              </a:rPr>
              <a:t> </a:t>
            </a:r>
            <a:r>
              <a:rPr lang="es-ES_tradnl" sz="2600" dirty="0" err="1">
                <a:latin typeface="Papyrus"/>
                <a:cs typeface="Papyrus"/>
              </a:rPr>
              <a:t>like</a:t>
            </a:r>
            <a:r>
              <a:rPr lang="es-ES_tradnl" sz="2600" dirty="0">
                <a:latin typeface="Papyrus"/>
                <a:cs typeface="Papyrus"/>
              </a:rPr>
              <a:t> a </a:t>
            </a:r>
            <a:r>
              <a:rPr lang="es-ES_tradnl" sz="2600" dirty="0" err="1">
                <a:latin typeface="Papyrus"/>
                <a:cs typeface="Papyrus"/>
              </a:rPr>
              <a:t>Rapture</a:t>
            </a:r>
            <a:r>
              <a:rPr lang="es-ES_tradnl" sz="2600" dirty="0">
                <a:latin typeface="Papyrus"/>
                <a:cs typeface="Papyrus"/>
              </a:rPr>
              <a:t> </a:t>
            </a:r>
            <a:r>
              <a:rPr lang="es-ES_tradnl" sz="2600" dirty="0" err="1">
                <a:latin typeface="Papyrus"/>
                <a:cs typeface="Papyrus"/>
              </a:rPr>
              <a:t>to</a:t>
            </a:r>
            <a:r>
              <a:rPr lang="es-ES_tradnl" sz="2600" dirty="0">
                <a:latin typeface="Papyrus"/>
                <a:cs typeface="Papyrus"/>
              </a:rPr>
              <a:t> me!</a:t>
            </a:r>
          </a:p>
          <a:p>
            <a:endParaRPr lang="es-ES_tradnl" sz="2600" dirty="0">
              <a:solidFill>
                <a:srgbClr val="FF0000"/>
              </a:solidFill>
              <a:latin typeface="Lucida Handwriting"/>
              <a:cs typeface="Lucida Handwriting"/>
            </a:endParaRPr>
          </a:p>
          <a:p>
            <a:r>
              <a:rPr lang="es-ES_tradnl" sz="2600" dirty="0" err="1">
                <a:solidFill>
                  <a:srgbClr val="FF0000"/>
                </a:solidFill>
                <a:latin typeface="Comic Sans MS" panose="030F0902030302020204" pitchFamily="66" charset="0"/>
                <a:cs typeface="Lucida Handwriting"/>
              </a:rPr>
              <a:t>The</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Wicked</a:t>
            </a:r>
            <a:r>
              <a:rPr lang="es-ES_tradnl" sz="2600" dirty="0">
                <a:solidFill>
                  <a:srgbClr val="FF0000"/>
                </a:solidFill>
                <a:latin typeface="Comic Sans MS" panose="030F0902030302020204" pitchFamily="66" charset="0"/>
                <a:cs typeface="Lucida Handwriting"/>
              </a:rPr>
              <a:t> and </a:t>
            </a:r>
            <a:r>
              <a:rPr lang="es-ES_tradnl" sz="2600" dirty="0" err="1">
                <a:solidFill>
                  <a:srgbClr val="FF0000"/>
                </a:solidFill>
                <a:latin typeface="Comic Sans MS" panose="030F0902030302020204" pitchFamily="66" charset="0"/>
                <a:cs typeface="Lucida Handwriting"/>
              </a:rPr>
              <a:t>the</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Undecided</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go</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into</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days</a:t>
            </a:r>
            <a:r>
              <a:rPr lang="es-ES_tradnl" sz="2600" dirty="0">
                <a:solidFill>
                  <a:srgbClr val="FF0000"/>
                </a:solidFill>
                <a:latin typeface="Comic Sans MS" panose="030F0902030302020204" pitchFamily="66" charset="0"/>
                <a:cs typeface="Lucida Handwriting"/>
              </a:rPr>
              <a:t> </a:t>
            </a:r>
          </a:p>
          <a:p>
            <a:r>
              <a:rPr lang="es-ES_tradnl" sz="2600" dirty="0" err="1">
                <a:solidFill>
                  <a:srgbClr val="FF0000"/>
                </a:solidFill>
                <a:latin typeface="Comic Sans MS" panose="030F0902030302020204" pitchFamily="66" charset="0"/>
                <a:cs typeface="Lucida Handwriting"/>
              </a:rPr>
              <a:t>of</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dread</a:t>
            </a:r>
            <a:r>
              <a:rPr lang="es-ES_tradnl" sz="2600" dirty="0">
                <a:solidFill>
                  <a:srgbClr val="FF0000"/>
                </a:solidFill>
                <a:latin typeface="Comic Sans MS" panose="030F0902030302020204" pitchFamily="66" charset="0"/>
                <a:cs typeface="Lucida Handwriting"/>
              </a:rPr>
              <a:t>        </a:t>
            </a:r>
            <a:r>
              <a:rPr lang="es-ES_tradnl" sz="2600" dirty="0" err="1">
                <a:latin typeface="Papyrus"/>
                <a:cs typeface="Papyrus"/>
              </a:rPr>
              <a:t>Sounds</a:t>
            </a:r>
            <a:r>
              <a:rPr lang="es-ES_tradnl" sz="2600" dirty="0">
                <a:latin typeface="Papyrus"/>
                <a:cs typeface="Papyrus"/>
              </a:rPr>
              <a:t> </a:t>
            </a:r>
            <a:r>
              <a:rPr lang="es-ES_tradnl" sz="2600" dirty="0" err="1">
                <a:latin typeface="Papyrus"/>
                <a:cs typeface="Papyrus"/>
              </a:rPr>
              <a:t>like</a:t>
            </a:r>
            <a:r>
              <a:rPr lang="es-ES_tradnl" sz="2600" dirty="0">
                <a:latin typeface="Papyrus"/>
                <a:cs typeface="Papyrus"/>
              </a:rPr>
              <a:t> </a:t>
            </a:r>
            <a:r>
              <a:rPr lang="es-ES_tradnl" sz="2600" dirty="0" err="1">
                <a:latin typeface="Papyrus"/>
                <a:cs typeface="Papyrus"/>
              </a:rPr>
              <a:t>the</a:t>
            </a:r>
            <a:r>
              <a:rPr lang="es-ES_tradnl" sz="2600" dirty="0">
                <a:latin typeface="Papyrus"/>
                <a:cs typeface="Papyrus"/>
              </a:rPr>
              <a:t> </a:t>
            </a:r>
            <a:r>
              <a:rPr lang="es-ES_tradnl" sz="2600" dirty="0" err="1">
                <a:latin typeface="Papyrus"/>
                <a:cs typeface="Papyrus"/>
              </a:rPr>
              <a:t>Tribulation</a:t>
            </a:r>
            <a:r>
              <a:rPr lang="es-ES_tradnl" sz="2600" dirty="0">
                <a:latin typeface="Lucida Handwriting"/>
                <a:cs typeface="Lucida Handwriting"/>
              </a:rPr>
              <a:t>!</a:t>
            </a:r>
          </a:p>
          <a:p>
            <a:endParaRPr lang="es-ES_tradnl" sz="2600" dirty="0">
              <a:latin typeface="Lucida Handwriting"/>
              <a:cs typeface="Lucida Handwriting"/>
            </a:endParaRPr>
          </a:p>
          <a:p>
            <a:r>
              <a:rPr lang="es-ES_tradnl" sz="2600" dirty="0" err="1">
                <a:solidFill>
                  <a:srgbClr val="FF0000"/>
                </a:solidFill>
                <a:latin typeface="Comic Sans MS" panose="030F0902030302020204" pitchFamily="66" charset="0"/>
                <a:cs typeface="Lucida Handwriting"/>
              </a:rPr>
              <a:t>God’s</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Judgment</a:t>
            </a:r>
            <a:r>
              <a:rPr lang="es-ES_tradnl" sz="2600" dirty="0">
                <a:solidFill>
                  <a:srgbClr val="FF0000"/>
                </a:solidFill>
                <a:latin typeface="Comic Sans MS" panose="030F0902030302020204" pitchFamily="66" charset="0"/>
                <a:cs typeface="Lucida Handwriting"/>
              </a:rPr>
              <a:t> in </a:t>
            </a:r>
            <a:r>
              <a:rPr lang="es-ES_tradnl" sz="2600" dirty="0" err="1">
                <a:solidFill>
                  <a:srgbClr val="FF0000"/>
                </a:solidFill>
                <a:latin typeface="Comic Sans MS" panose="030F0902030302020204" pitchFamily="66" charset="0"/>
                <a:cs typeface="Lucida Handwriting"/>
              </a:rPr>
              <a:t>pronounced</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on</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Trumpets</a:t>
            </a:r>
            <a:r>
              <a:rPr lang="es-ES_tradnl" sz="2600" dirty="0">
                <a:solidFill>
                  <a:srgbClr val="FF0000"/>
                </a:solidFill>
                <a:latin typeface="Comic Sans MS" panose="030F0902030302020204" pitchFamily="66" charset="0"/>
                <a:cs typeface="Lucida Handwriting"/>
              </a:rPr>
              <a:t> </a:t>
            </a:r>
          </a:p>
          <a:p>
            <a:r>
              <a:rPr lang="es-ES_tradnl" sz="2600" dirty="0">
                <a:solidFill>
                  <a:srgbClr val="FF0000"/>
                </a:solidFill>
                <a:latin typeface="Comic Sans MS" panose="030F0902030302020204" pitchFamily="66" charset="0"/>
                <a:cs typeface="Lucida Handwriting"/>
              </a:rPr>
              <a:t>  and  </a:t>
            </a:r>
            <a:r>
              <a:rPr lang="es-ES_tradnl" sz="2600" dirty="0" err="1">
                <a:solidFill>
                  <a:srgbClr val="FF0000"/>
                </a:solidFill>
                <a:latin typeface="Comic Sans MS" panose="030F0902030302020204" pitchFamily="66" charset="0"/>
                <a:cs typeface="Lucida Handwriting"/>
              </a:rPr>
              <a:t>executed</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on</a:t>
            </a:r>
            <a:r>
              <a:rPr lang="es-ES_tradnl" sz="2600" dirty="0">
                <a:solidFill>
                  <a:srgbClr val="FF0000"/>
                </a:solidFill>
                <a:latin typeface="Comic Sans MS" panose="030F0902030302020204" pitchFamily="66" charset="0"/>
                <a:cs typeface="Lucida Handwriting"/>
              </a:rPr>
              <a:t> </a:t>
            </a:r>
            <a:r>
              <a:rPr lang="es-ES_tradnl" sz="2600" dirty="0" err="1">
                <a:solidFill>
                  <a:srgbClr val="FF0000"/>
                </a:solidFill>
                <a:latin typeface="Comic Sans MS" panose="030F0902030302020204" pitchFamily="66" charset="0"/>
                <a:cs typeface="Lucida Handwriting"/>
              </a:rPr>
              <a:t>Atonement</a:t>
            </a:r>
            <a:endParaRPr lang="es-ES_tradnl" sz="2600" dirty="0">
              <a:solidFill>
                <a:srgbClr val="FF0000"/>
              </a:solidFill>
              <a:latin typeface="Comic Sans MS" panose="030F0902030302020204" pitchFamily="66" charset="0"/>
              <a:cs typeface="Lucida Handwriting"/>
            </a:endParaRPr>
          </a:p>
          <a:p>
            <a:r>
              <a:rPr lang="es-ES_tradnl" sz="2600" dirty="0">
                <a:solidFill>
                  <a:srgbClr val="FF0000"/>
                </a:solidFill>
                <a:latin typeface="Comic Sans MS" panose="030F0902030302020204" pitchFamily="66" charset="0"/>
                <a:cs typeface="Lucida Handwriting"/>
              </a:rPr>
              <a:t>   </a:t>
            </a:r>
            <a:r>
              <a:rPr lang="es-ES_tradnl" sz="2600" dirty="0" err="1">
                <a:latin typeface="Papyrus" panose="020B0602040200020303" pitchFamily="34" charset="77"/>
                <a:cs typeface="Lucida Handwriting"/>
              </a:rPr>
              <a:t>Names</a:t>
            </a:r>
            <a:r>
              <a:rPr lang="es-ES_tradnl" sz="2600" dirty="0">
                <a:latin typeface="Papyrus" panose="020B0602040200020303" pitchFamily="34" charset="77"/>
                <a:cs typeface="Lucida Handwriting"/>
              </a:rPr>
              <a:t>  can be </a:t>
            </a:r>
            <a:r>
              <a:rPr lang="es-ES_tradnl" sz="2600" dirty="0" err="1">
                <a:latin typeface="Papyrus" panose="020B0602040200020303" pitchFamily="34" charset="77"/>
                <a:cs typeface="Lucida Handwriting"/>
              </a:rPr>
              <a:t>sealed</a:t>
            </a:r>
            <a:endParaRPr lang="es-ES_tradnl" sz="2600" dirty="0">
              <a:latin typeface="Papyrus" panose="020B0602040200020303" pitchFamily="34" charset="77"/>
              <a:cs typeface="Lucida Handwriting"/>
            </a:endParaRPr>
          </a:p>
          <a:p>
            <a:r>
              <a:rPr lang="es-ES_tradnl" sz="2600" dirty="0">
                <a:latin typeface="Papyrus" panose="020B0602040200020303" pitchFamily="34" charset="77"/>
                <a:cs typeface="Lucida Handwriting"/>
              </a:rPr>
              <a:t>   </a:t>
            </a:r>
            <a:r>
              <a:rPr lang="es-ES_tradnl" sz="2600" dirty="0" err="1">
                <a:latin typeface="Papyrus" panose="020B0602040200020303" pitchFamily="34" charset="77"/>
                <a:cs typeface="Lucida Handwriting"/>
              </a:rPr>
              <a:t>or</a:t>
            </a:r>
            <a:r>
              <a:rPr lang="es-ES_tradnl" sz="2600" dirty="0">
                <a:latin typeface="Papyrus" panose="020B0602040200020303" pitchFamily="34" charset="77"/>
                <a:cs typeface="Lucida Handwriting"/>
              </a:rPr>
              <a:t> </a:t>
            </a:r>
            <a:r>
              <a:rPr lang="es-ES_tradnl" sz="2600" dirty="0" err="1">
                <a:latin typeface="Papyrus" panose="020B0602040200020303" pitchFamily="34" charset="77"/>
                <a:cs typeface="Lucida Handwriting"/>
              </a:rPr>
              <a:t>Blotted</a:t>
            </a:r>
            <a:r>
              <a:rPr lang="es-ES_tradnl" sz="2600" dirty="0">
                <a:latin typeface="Papyrus" panose="020B0602040200020303" pitchFamily="34" charset="77"/>
                <a:cs typeface="Lucida Handwriting"/>
              </a:rPr>
              <a:t> </a:t>
            </a:r>
            <a:r>
              <a:rPr lang="es-ES_tradnl" sz="2600" dirty="0" err="1">
                <a:latin typeface="Papyrus" panose="020B0602040200020303" pitchFamily="34" charset="77"/>
                <a:cs typeface="Lucida Handwriting"/>
              </a:rPr>
              <a:t>out</a:t>
            </a:r>
            <a:r>
              <a:rPr lang="es-ES_tradnl" sz="2600" dirty="0">
                <a:latin typeface="Papyrus" panose="020B0602040200020303" pitchFamily="34" charset="77"/>
                <a:cs typeface="Lucida Handwriting"/>
              </a:rPr>
              <a:t> </a:t>
            </a:r>
            <a:r>
              <a:rPr lang="es-ES_tradnl" sz="2600" dirty="0" err="1">
                <a:latin typeface="Papyrus" panose="020B0602040200020303" pitchFamily="34" charset="77"/>
                <a:cs typeface="Lucida Handwriting"/>
              </a:rPr>
              <a:t>on</a:t>
            </a:r>
            <a:r>
              <a:rPr lang="es-ES_tradnl" sz="2600" dirty="0">
                <a:latin typeface="Papyrus" panose="020B0602040200020303" pitchFamily="34" charset="77"/>
                <a:cs typeface="Lucida Handwriting"/>
              </a:rPr>
              <a:t> </a:t>
            </a:r>
            <a:r>
              <a:rPr lang="es-ES_tradnl" sz="2600" dirty="0" err="1">
                <a:latin typeface="Papyrus" panose="020B0602040200020303" pitchFamily="34" charset="77"/>
                <a:cs typeface="Lucida Handwriting"/>
              </a:rPr>
              <a:t>Atonment</a:t>
            </a:r>
            <a:endParaRPr lang="es-ES_tradnl" sz="2600" dirty="0">
              <a:latin typeface="Comic Sans MS" panose="030F0902030302020204" pitchFamily="66" charset="0"/>
              <a:cs typeface="Lucida Handwriting"/>
            </a:endParaRPr>
          </a:p>
          <a:p>
            <a:endParaRPr lang="es-ES_tradnl" sz="2800" dirty="0">
              <a:solidFill>
                <a:srgbClr val="FF0000"/>
              </a:solidFill>
              <a:latin typeface="Lucida Handwriting"/>
              <a:cs typeface="Lucida Handwriting"/>
            </a:endParaRPr>
          </a:p>
          <a:p>
            <a:endParaRPr lang="es-ES_tradnl" sz="2800" dirty="0">
              <a:solidFill>
                <a:srgbClr val="FF0000"/>
              </a:solidFill>
              <a:latin typeface="Lucida Handwriting"/>
              <a:cs typeface="Lucida Handwriting"/>
            </a:endParaRPr>
          </a:p>
          <a:p>
            <a:endParaRPr lang="es-ES_tradnl" sz="2800" dirty="0">
              <a:solidFill>
                <a:srgbClr val="FF0000"/>
              </a:solidFill>
              <a:latin typeface="Lucida Handwriting"/>
              <a:cs typeface="Lucida Handwriting"/>
            </a:endParaRPr>
          </a:p>
          <a:p>
            <a:r>
              <a:rPr lang="es-ES_tradnl" sz="2800" dirty="0">
                <a:solidFill>
                  <a:srgbClr val="FF0000"/>
                </a:solidFill>
                <a:latin typeface="Lucida Handwriting"/>
                <a:cs typeface="Lucida Handwriting"/>
              </a:rPr>
              <a:t>     </a:t>
            </a:r>
            <a:r>
              <a:rPr lang="es-ES_tradnl" sz="2800" dirty="0" err="1">
                <a:solidFill>
                  <a:srgbClr val="000000"/>
                </a:solidFill>
                <a:latin typeface="Papyrus"/>
                <a:cs typeface="Papyrus"/>
              </a:rPr>
              <a:t>If</a:t>
            </a:r>
            <a:r>
              <a:rPr lang="es-ES_tradnl" sz="2800" dirty="0">
                <a:solidFill>
                  <a:srgbClr val="000000"/>
                </a:solidFill>
                <a:latin typeface="Papyrus"/>
                <a:cs typeface="Papyrus"/>
              </a:rPr>
              <a:t> </a:t>
            </a:r>
            <a:r>
              <a:rPr lang="es-ES_tradnl" sz="2800" dirty="0" err="1">
                <a:solidFill>
                  <a:srgbClr val="000000"/>
                </a:solidFill>
                <a:latin typeface="Papyrus"/>
                <a:cs typeface="Papyrus"/>
              </a:rPr>
              <a:t>people</a:t>
            </a:r>
            <a:r>
              <a:rPr lang="es-ES_tradnl" sz="2800" dirty="0">
                <a:solidFill>
                  <a:srgbClr val="000000"/>
                </a:solidFill>
                <a:latin typeface="Papyrus"/>
                <a:cs typeface="Papyrus"/>
              </a:rPr>
              <a:t> </a:t>
            </a:r>
            <a:r>
              <a:rPr lang="es-ES_tradnl" sz="2800" dirty="0" err="1">
                <a:solidFill>
                  <a:srgbClr val="000000"/>
                </a:solidFill>
                <a:latin typeface="Papyrus"/>
                <a:cs typeface="Papyrus"/>
              </a:rPr>
              <a:t>change</a:t>
            </a:r>
            <a:r>
              <a:rPr lang="es-ES_tradnl" sz="2800" dirty="0">
                <a:solidFill>
                  <a:srgbClr val="000000"/>
                </a:solidFill>
                <a:latin typeface="Papyrus"/>
                <a:cs typeface="Papyrus"/>
              </a:rPr>
              <a:t> </a:t>
            </a:r>
            <a:r>
              <a:rPr lang="es-ES_tradnl" sz="2800" dirty="0" err="1">
                <a:solidFill>
                  <a:srgbClr val="000000"/>
                </a:solidFill>
                <a:latin typeface="Papyrus"/>
                <a:cs typeface="Papyrus"/>
              </a:rPr>
              <a:t>their</a:t>
            </a:r>
            <a:r>
              <a:rPr lang="es-ES_tradnl" sz="2800" dirty="0">
                <a:solidFill>
                  <a:srgbClr val="000000"/>
                </a:solidFill>
                <a:latin typeface="Papyrus"/>
                <a:cs typeface="Papyrus"/>
              </a:rPr>
              <a:t> </a:t>
            </a:r>
            <a:r>
              <a:rPr lang="es-ES_tradnl" sz="2800" dirty="0" err="1">
                <a:solidFill>
                  <a:srgbClr val="000000"/>
                </a:solidFill>
                <a:latin typeface="Papyrus"/>
                <a:cs typeface="Papyrus"/>
              </a:rPr>
              <a:t>minds</a:t>
            </a:r>
            <a:r>
              <a:rPr lang="es-ES_tradnl" sz="2800" dirty="0">
                <a:solidFill>
                  <a:srgbClr val="000000"/>
                </a:solidFill>
                <a:latin typeface="Papyrus"/>
                <a:cs typeface="Papyrus"/>
              </a:rPr>
              <a:t> </a:t>
            </a:r>
            <a:r>
              <a:rPr lang="es-ES_tradnl" sz="2800" dirty="0" err="1">
                <a:solidFill>
                  <a:srgbClr val="000000"/>
                </a:solidFill>
                <a:latin typeface="Papyrus"/>
                <a:cs typeface="Papyrus"/>
              </a:rPr>
              <a:t>during</a:t>
            </a:r>
            <a:r>
              <a:rPr lang="es-ES_tradnl" sz="2800" dirty="0">
                <a:solidFill>
                  <a:srgbClr val="000000"/>
                </a:solidFill>
                <a:latin typeface="Papyrus"/>
                <a:cs typeface="Papyrus"/>
              </a:rPr>
              <a:t> </a:t>
            </a:r>
            <a:r>
              <a:rPr lang="es-ES_tradnl" sz="2800" dirty="0" err="1">
                <a:solidFill>
                  <a:srgbClr val="000000"/>
                </a:solidFill>
                <a:latin typeface="Papyrus"/>
                <a:cs typeface="Papyrus"/>
              </a:rPr>
              <a:t>the</a:t>
            </a:r>
            <a:r>
              <a:rPr lang="es-ES_tradnl" sz="2800" dirty="0">
                <a:solidFill>
                  <a:srgbClr val="000000"/>
                </a:solidFill>
                <a:latin typeface="Papyrus"/>
                <a:cs typeface="Papyrus"/>
              </a:rPr>
              <a:t> </a:t>
            </a:r>
            <a:r>
              <a:rPr lang="es-ES_tradnl" sz="2800" dirty="0" err="1">
                <a:solidFill>
                  <a:srgbClr val="000000"/>
                </a:solidFill>
                <a:latin typeface="Papyrus"/>
                <a:cs typeface="Papyrus"/>
              </a:rPr>
              <a:t>Tribulation</a:t>
            </a:r>
            <a:r>
              <a:rPr lang="es-ES_tradnl" sz="2800" dirty="0">
                <a:solidFill>
                  <a:srgbClr val="000000"/>
                </a:solidFill>
                <a:latin typeface="Papyrus"/>
                <a:cs typeface="Papyrus"/>
              </a:rPr>
              <a:t>  </a:t>
            </a:r>
            <a:r>
              <a:rPr lang="en-US" sz="2800" dirty="0">
                <a:solidFill>
                  <a:srgbClr val="000000"/>
                </a:solidFill>
                <a:latin typeface="Papyrus"/>
                <a:cs typeface="Papyrus"/>
              </a:rPr>
              <a:t>…</a:t>
            </a:r>
            <a:r>
              <a:rPr lang="es-ES_tradnl" sz="2800" dirty="0">
                <a:solidFill>
                  <a:srgbClr val="000000"/>
                </a:solidFill>
                <a:latin typeface="Papyrus"/>
                <a:cs typeface="Papyrus"/>
              </a:rPr>
              <a:t> </a:t>
            </a:r>
            <a:r>
              <a:rPr lang="es-ES_tradnl" sz="2800" dirty="0" err="1">
                <a:solidFill>
                  <a:srgbClr val="000000"/>
                </a:solidFill>
                <a:latin typeface="Papyrus"/>
                <a:cs typeface="Papyrus"/>
              </a:rPr>
              <a:t>God</a:t>
            </a:r>
            <a:r>
              <a:rPr lang="es-ES_tradnl" sz="2800" dirty="0">
                <a:solidFill>
                  <a:srgbClr val="000000"/>
                </a:solidFill>
                <a:latin typeface="Papyrus"/>
                <a:cs typeface="Papyrus"/>
              </a:rPr>
              <a:t> </a:t>
            </a:r>
            <a:r>
              <a:rPr lang="es-ES_tradnl" sz="2800" dirty="0" err="1">
                <a:solidFill>
                  <a:srgbClr val="000000"/>
                </a:solidFill>
                <a:latin typeface="Papyrus"/>
                <a:cs typeface="Papyrus"/>
              </a:rPr>
              <a:t>will</a:t>
            </a:r>
            <a:r>
              <a:rPr lang="es-ES_tradnl" sz="2800" dirty="0">
                <a:solidFill>
                  <a:srgbClr val="000000"/>
                </a:solidFill>
                <a:latin typeface="Papyrus"/>
                <a:cs typeface="Papyrus"/>
              </a:rPr>
              <a:t> </a:t>
            </a:r>
            <a:r>
              <a:rPr lang="es-ES_tradnl" sz="2800" dirty="0" err="1">
                <a:solidFill>
                  <a:srgbClr val="000000"/>
                </a:solidFill>
                <a:latin typeface="Papyrus"/>
                <a:cs typeface="Papyrus"/>
              </a:rPr>
              <a:t>change</a:t>
            </a:r>
            <a:r>
              <a:rPr lang="es-ES_tradnl" sz="2800" dirty="0">
                <a:solidFill>
                  <a:srgbClr val="000000"/>
                </a:solidFill>
                <a:latin typeface="Papyrus"/>
                <a:cs typeface="Papyrus"/>
              </a:rPr>
              <a:t> </a:t>
            </a:r>
            <a:r>
              <a:rPr lang="es-ES_tradnl" sz="2800" dirty="0" err="1">
                <a:solidFill>
                  <a:srgbClr val="000000"/>
                </a:solidFill>
                <a:latin typeface="Papyrus"/>
                <a:cs typeface="Papyrus"/>
              </a:rPr>
              <a:t>His</a:t>
            </a:r>
            <a:r>
              <a:rPr lang="es-ES_tradnl" sz="2800" dirty="0">
                <a:solidFill>
                  <a:srgbClr val="000000"/>
                </a:solidFill>
                <a:latin typeface="Papyrus"/>
                <a:cs typeface="Papyrus"/>
              </a:rPr>
              <a:t> </a:t>
            </a:r>
            <a:r>
              <a:rPr lang="es-ES_tradnl" sz="2800" dirty="0" err="1">
                <a:solidFill>
                  <a:srgbClr val="000000"/>
                </a:solidFill>
                <a:latin typeface="Papyrus"/>
                <a:cs typeface="Papyrus"/>
              </a:rPr>
              <a:t>mind</a:t>
            </a:r>
            <a:r>
              <a:rPr lang="es-ES_tradnl" sz="2800" dirty="0">
                <a:solidFill>
                  <a:srgbClr val="000000"/>
                </a:solidFill>
                <a:latin typeface="Papyrus"/>
                <a:cs typeface="Papyrus"/>
              </a:rPr>
              <a:t>!</a:t>
            </a:r>
            <a:endParaRPr lang="es-ES_tradnl" sz="2800" dirty="0">
              <a:solidFill>
                <a:srgbClr val="FF0000"/>
              </a:solidFill>
              <a:latin typeface="Papyrus"/>
              <a:cs typeface="Papyrus"/>
            </a:endParaRPr>
          </a:p>
          <a:p>
            <a:endParaRPr lang="es-ES_tradnl" sz="2800" b="1" dirty="0">
              <a:solidFill>
                <a:srgbClr val="FF0000"/>
              </a:solidFill>
              <a:latin typeface="Papyrus"/>
              <a:cs typeface="Papyrus"/>
            </a:endParaRPr>
          </a:p>
        </p:txBody>
      </p:sp>
      <p:pic>
        <p:nvPicPr>
          <p:cNvPr id="6" name="Picture 5" descr="A picture containing text, toiletry, alcohol&#10;&#10;Description automatically generated">
            <a:extLst>
              <a:ext uri="{FF2B5EF4-FFF2-40B4-BE49-F238E27FC236}">
                <a16:creationId xmlns:a16="http://schemas.microsoft.com/office/drawing/2014/main" id="{1BFD2210-35F1-D518-0652-00CBAFD40DB5}"/>
              </a:ext>
            </a:extLst>
          </p:cNvPr>
          <p:cNvPicPr>
            <a:picLocks noChangeAspect="1"/>
          </p:cNvPicPr>
          <p:nvPr/>
        </p:nvPicPr>
        <p:blipFill>
          <a:blip r:embed="rId3"/>
          <a:stretch>
            <a:fillRect/>
          </a:stretch>
        </p:blipFill>
        <p:spPr>
          <a:xfrm>
            <a:off x="5499858" y="3230842"/>
            <a:ext cx="2815086" cy="1939282"/>
          </a:xfrm>
          <a:prstGeom prst="rect">
            <a:avLst/>
          </a:prstGeom>
        </p:spPr>
      </p:pic>
    </p:spTree>
    <p:extLst>
      <p:ext uri="{BB962C8B-B14F-4D97-AF65-F5344CB8AC3E}">
        <p14:creationId xmlns:p14="http://schemas.microsoft.com/office/powerpoint/2010/main" val="269319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273495" cy="68580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endParaRPr lang="es-ES_tradnl" dirty="0">
              <a:solidFill>
                <a:srgbClr val="0000FF"/>
              </a:solidFill>
            </a:endParaRPr>
          </a:p>
        </p:txBody>
      </p:sp>
      <p:sp>
        <p:nvSpPr>
          <p:cNvPr id="2" name="TextBox 1"/>
          <p:cNvSpPr txBox="1"/>
          <p:nvPr/>
        </p:nvSpPr>
        <p:spPr>
          <a:xfrm>
            <a:off x="484560" y="318132"/>
            <a:ext cx="7936775" cy="954107"/>
          </a:xfrm>
          <a:prstGeom prst="rect">
            <a:avLst/>
          </a:prstGeom>
          <a:solidFill>
            <a:schemeClr val="accent2"/>
          </a:solidFill>
        </p:spPr>
        <p:txBody>
          <a:bodyPr wrap="square" rtlCol="0">
            <a:spAutoFit/>
          </a:bodyPr>
          <a:lstStyle/>
          <a:p>
            <a:r>
              <a:rPr lang="es-ES_tradnl" sz="2400" dirty="0">
                <a:solidFill>
                  <a:srgbClr val="FF0000"/>
                </a:solidFill>
                <a:latin typeface="Papyrus"/>
                <a:cs typeface="Papyrus"/>
              </a:rPr>
              <a:t>So </a:t>
            </a:r>
            <a:r>
              <a:rPr lang="es-ES_tradnl" sz="2400" dirty="0" err="1">
                <a:solidFill>
                  <a:schemeClr val="bg1"/>
                </a:solidFill>
                <a:latin typeface="Papyrus"/>
                <a:cs typeface="Papyrus"/>
              </a:rPr>
              <a:t>what</a:t>
            </a:r>
            <a:r>
              <a:rPr lang="es-ES_tradnl" sz="2400" dirty="0">
                <a:solidFill>
                  <a:schemeClr val="bg1"/>
                </a:solidFill>
                <a:latin typeface="Papyrus"/>
                <a:cs typeface="Papyrus"/>
              </a:rPr>
              <a:t> </a:t>
            </a:r>
            <a:r>
              <a:rPr lang="es-ES_tradnl" sz="2400" dirty="0" err="1">
                <a:solidFill>
                  <a:schemeClr val="bg1"/>
                </a:solidFill>
                <a:latin typeface="Papyrus"/>
                <a:cs typeface="Papyrus"/>
              </a:rPr>
              <a:t>might</a:t>
            </a:r>
            <a:r>
              <a:rPr lang="es-ES_tradnl" sz="2400" dirty="0">
                <a:solidFill>
                  <a:schemeClr val="bg1"/>
                </a:solidFill>
                <a:latin typeface="Papyrus"/>
                <a:cs typeface="Papyrus"/>
              </a:rPr>
              <a:t> </a:t>
            </a:r>
            <a:r>
              <a:rPr lang="es-ES_tradnl" sz="2400" dirty="0" err="1">
                <a:solidFill>
                  <a:schemeClr val="bg1"/>
                </a:solidFill>
                <a:latin typeface="Papyrus"/>
                <a:cs typeface="Papyrus"/>
              </a:rPr>
              <a:t>happen</a:t>
            </a:r>
            <a:r>
              <a:rPr lang="es-ES_tradnl" sz="2400" dirty="0">
                <a:solidFill>
                  <a:schemeClr val="bg1"/>
                </a:solidFill>
                <a:latin typeface="Papyrus"/>
                <a:cs typeface="Papyrus"/>
              </a:rPr>
              <a:t> </a:t>
            </a:r>
            <a:r>
              <a:rPr lang="es-ES_tradnl" sz="2400" dirty="0" err="1">
                <a:solidFill>
                  <a:schemeClr val="bg1"/>
                </a:solidFill>
                <a:latin typeface="Papyrus"/>
                <a:cs typeface="Papyrus"/>
              </a:rPr>
              <a:t>on</a:t>
            </a:r>
            <a:r>
              <a:rPr lang="es-ES_tradnl" sz="2400" dirty="0">
                <a:solidFill>
                  <a:schemeClr val="bg1"/>
                </a:solidFill>
                <a:latin typeface="Papyrus"/>
                <a:cs typeface="Papyrus"/>
              </a:rPr>
              <a:t> </a:t>
            </a:r>
            <a:r>
              <a:rPr lang="es-ES_tradnl" sz="2400" dirty="0" err="1">
                <a:solidFill>
                  <a:schemeClr val="bg1"/>
                </a:solidFill>
                <a:latin typeface="Papyrus"/>
                <a:cs typeface="Papyrus"/>
              </a:rPr>
              <a:t>Earth</a:t>
            </a:r>
            <a:r>
              <a:rPr lang="es-ES_tradnl" sz="2400" dirty="0">
                <a:solidFill>
                  <a:schemeClr val="bg1"/>
                </a:solidFill>
                <a:latin typeface="Papyrus"/>
                <a:cs typeface="Papyrus"/>
              </a:rPr>
              <a:t>  </a:t>
            </a:r>
            <a:r>
              <a:rPr lang="es-ES_tradnl" sz="2400" dirty="0" err="1">
                <a:solidFill>
                  <a:schemeClr val="bg1"/>
                </a:solidFill>
                <a:latin typeface="Papyrus"/>
                <a:cs typeface="Papyrus"/>
              </a:rPr>
              <a:t>during</a:t>
            </a:r>
            <a:r>
              <a:rPr lang="es-ES_tradnl" sz="2400" dirty="0">
                <a:solidFill>
                  <a:schemeClr val="bg1"/>
                </a:solidFill>
                <a:latin typeface="Papyrus"/>
                <a:cs typeface="Papyrus"/>
              </a:rPr>
              <a:t> </a:t>
            </a:r>
            <a:r>
              <a:rPr lang="es-ES_tradnl" sz="2400" dirty="0" err="1">
                <a:solidFill>
                  <a:schemeClr val="bg1"/>
                </a:solidFill>
                <a:latin typeface="Papyrus"/>
                <a:cs typeface="Papyrus"/>
              </a:rPr>
              <a:t>the</a:t>
            </a:r>
            <a:r>
              <a:rPr lang="es-ES_tradnl" sz="2400" dirty="0">
                <a:solidFill>
                  <a:schemeClr val="bg1"/>
                </a:solidFill>
                <a:latin typeface="Papyrus"/>
                <a:cs typeface="Papyrus"/>
              </a:rPr>
              <a:t> </a:t>
            </a:r>
            <a:r>
              <a:rPr lang="es-ES_tradnl" sz="2400" dirty="0" err="1">
                <a:solidFill>
                  <a:schemeClr val="bg1"/>
                </a:solidFill>
                <a:latin typeface="Papyrus"/>
                <a:cs typeface="Papyrus"/>
              </a:rPr>
              <a:t>Days</a:t>
            </a:r>
            <a:r>
              <a:rPr lang="es-ES_tradnl" sz="2400" dirty="0">
                <a:solidFill>
                  <a:schemeClr val="bg1"/>
                </a:solidFill>
                <a:latin typeface="Papyrus"/>
                <a:cs typeface="Papyrus"/>
              </a:rPr>
              <a:t> of </a:t>
            </a:r>
            <a:r>
              <a:rPr lang="es-ES_tradnl" sz="2400" dirty="0" err="1">
                <a:solidFill>
                  <a:schemeClr val="bg1"/>
                </a:solidFill>
                <a:latin typeface="Papyrus"/>
                <a:cs typeface="Papyrus"/>
              </a:rPr>
              <a:t>Awe</a:t>
            </a:r>
            <a:endParaRPr lang="es-ES_tradnl" sz="2400" dirty="0">
              <a:solidFill>
                <a:schemeClr val="bg1"/>
              </a:solidFill>
              <a:latin typeface="Papyrus"/>
              <a:cs typeface="Papyrus"/>
            </a:endParaRPr>
          </a:p>
          <a:p>
            <a:r>
              <a:rPr lang="es-ES_tradnl" sz="3200" dirty="0">
                <a:solidFill>
                  <a:schemeClr val="bg1"/>
                </a:solidFill>
                <a:latin typeface="Cracked"/>
                <a:cs typeface="Cracked"/>
              </a:rPr>
              <a:t>                      </a:t>
            </a:r>
            <a:r>
              <a:rPr lang="es-ES_tradnl" sz="2400" dirty="0">
                <a:solidFill>
                  <a:schemeClr val="bg1"/>
                </a:solidFill>
                <a:latin typeface="Papyrus"/>
                <a:cs typeface="Papyrus"/>
              </a:rPr>
              <a:t> </a:t>
            </a:r>
            <a:r>
              <a:rPr lang="es-ES_tradnl" sz="2400" dirty="0" err="1">
                <a:solidFill>
                  <a:schemeClr val="bg1"/>
                </a:solidFill>
                <a:latin typeface="Papyrus"/>
                <a:cs typeface="Papyrus"/>
              </a:rPr>
              <a:t>Ending</a:t>
            </a:r>
            <a:r>
              <a:rPr lang="es-ES_tradnl" sz="2400" dirty="0">
                <a:solidFill>
                  <a:schemeClr val="bg1"/>
                </a:solidFill>
                <a:latin typeface="Papyrus"/>
                <a:cs typeface="Papyrus"/>
              </a:rPr>
              <a:t> </a:t>
            </a:r>
            <a:r>
              <a:rPr lang="es-ES_tradnl" sz="2400" dirty="0" err="1">
                <a:solidFill>
                  <a:schemeClr val="bg1"/>
                </a:solidFill>
                <a:latin typeface="Papyrus"/>
                <a:cs typeface="Papyrus"/>
              </a:rPr>
              <a:t>on</a:t>
            </a:r>
            <a:r>
              <a:rPr lang="es-ES_tradnl" sz="2400" dirty="0">
                <a:solidFill>
                  <a:schemeClr val="bg1"/>
                </a:solidFill>
                <a:latin typeface="Papyrus"/>
                <a:cs typeface="Papyrus"/>
              </a:rPr>
              <a:t> </a:t>
            </a:r>
            <a:r>
              <a:rPr lang="es-ES_tradnl" sz="2400" dirty="0" err="1">
                <a:solidFill>
                  <a:schemeClr val="bg1"/>
                </a:solidFill>
                <a:latin typeface="Papyrus"/>
                <a:cs typeface="Papyrus"/>
              </a:rPr>
              <a:t>the</a:t>
            </a:r>
            <a:r>
              <a:rPr lang="es-ES_tradnl" sz="2400" dirty="0">
                <a:solidFill>
                  <a:schemeClr val="bg1"/>
                </a:solidFill>
                <a:latin typeface="Papyrus"/>
                <a:cs typeface="Papyrus"/>
              </a:rPr>
              <a:t> Day of </a:t>
            </a:r>
            <a:r>
              <a:rPr lang="es-ES_tradnl" sz="2400" dirty="0" err="1">
                <a:solidFill>
                  <a:schemeClr val="bg1"/>
                </a:solidFill>
                <a:latin typeface="Papyrus"/>
                <a:cs typeface="Papyrus"/>
              </a:rPr>
              <a:t>Atonement</a:t>
            </a:r>
            <a:r>
              <a:rPr lang="es-ES_tradnl" sz="2400" dirty="0">
                <a:solidFill>
                  <a:schemeClr val="bg1"/>
                </a:solidFill>
                <a:latin typeface="Papyrus"/>
                <a:cs typeface="Papyrus"/>
              </a:rPr>
              <a:t>?</a:t>
            </a:r>
          </a:p>
        </p:txBody>
      </p:sp>
      <p:pic>
        <p:nvPicPr>
          <p:cNvPr id="3" name="Picture 2" descr="images-14.jpeg"/>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631" r="9919"/>
          <a:stretch/>
        </p:blipFill>
        <p:spPr>
          <a:xfrm>
            <a:off x="701777" y="1554174"/>
            <a:ext cx="7719558" cy="3183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eft-Right Arrow 4"/>
          <p:cNvSpPr/>
          <p:nvPr/>
        </p:nvSpPr>
        <p:spPr>
          <a:xfrm>
            <a:off x="2289133" y="4411848"/>
            <a:ext cx="1136212" cy="300717"/>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Left-Right Arrow 5"/>
          <p:cNvSpPr/>
          <p:nvPr/>
        </p:nvSpPr>
        <p:spPr>
          <a:xfrm>
            <a:off x="3425345" y="4194598"/>
            <a:ext cx="3592438" cy="217250"/>
          </a:xfrm>
          <a:prstGeom prst="lef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TextBox 8"/>
          <p:cNvSpPr txBox="1"/>
          <p:nvPr/>
        </p:nvSpPr>
        <p:spPr>
          <a:xfrm>
            <a:off x="3525601" y="5089737"/>
            <a:ext cx="3492182" cy="15594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80000"/>
              </a:lnSpc>
            </a:pPr>
            <a:endParaRPr lang="es-ES_tradnl" sz="2000" dirty="0">
              <a:solidFill>
                <a:srgbClr val="0000FF"/>
              </a:solidFill>
              <a:latin typeface="Papyrus Condensed"/>
              <a:cs typeface="Papyrus Condensed"/>
            </a:endParaRPr>
          </a:p>
          <a:p>
            <a:pPr>
              <a:lnSpc>
                <a:spcPct val="80000"/>
              </a:lnSpc>
            </a:pPr>
            <a:r>
              <a:rPr lang="es-ES_tradnl" sz="2000" dirty="0">
                <a:solidFill>
                  <a:srgbClr val="0000FF"/>
                </a:solidFill>
                <a:latin typeface="Papyrus Condensed"/>
                <a:cs typeface="Papyrus Condensed"/>
              </a:rPr>
              <a:t>     </a:t>
            </a:r>
            <a:r>
              <a:rPr lang="es-ES_tradnl" sz="2000" dirty="0" err="1">
                <a:solidFill>
                  <a:srgbClr val="000000"/>
                </a:solidFill>
                <a:latin typeface="Papyrus Condensed"/>
                <a:cs typeface="Papyrus Condensed"/>
              </a:rPr>
              <a:t>Bridal</a:t>
            </a:r>
            <a:r>
              <a:rPr lang="es-ES_tradnl" sz="2000" dirty="0">
                <a:solidFill>
                  <a:srgbClr val="000000"/>
                </a:solidFill>
                <a:latin typeface="Papyrus Condensed"/>
                <a:cs typeface="Papyrus Condensed"/>
              </a:rPr>
              <a:t> </a:t>
            </a:r>
            <a:r>
              <a:rPr lang="es-ES_tradnl" sz="2000" dirty="0" err="1">
                <a:solidFill>
                  <a:srgbClr val="000000"/>
                </a:solidFill>
                <a:latin typeface="Papyrus Condensed"/>
                <a:cs typeface="Papyrus Condensed"/>
              </a:rPr>
              <a:t>Week</a:t>
            </a:r>
            <a:r>
              <a:rPr lang="es-ES_tradnl" sz="2000" dirty="0">
                <a:solidFill>
                  <a:srgbClr val="000000"/>
                </a:solidFill>
                <a:latin typeface="Papyrus Condensed"/>
                <a:cs typeface="Papyrus Condensed"/>
              </a:rPr>
              <a:t> </a:t>
            </a:r>
            <a:r>
              <a:rPr lang="en-US" sz="2000" dirty="0">
                <a:solidFill>
                  <a:srgbClr val="000000"/>
                </a:solidFill>
                <a:latin typeface="Papyrus Condensed"/>
                <a:cs typeface="Papyrus Condensed"/>
              </a:rPr>
              <a:t>- Church in  Heaven</a:t>
            </a:r>
          </a:p>
          <a:p>
            <a:pPr>
              <a:lnSpc>
                <a:spcPct val="80000"/>
              </a:lnSpc>
            </a:pPr>
            <a:r>
              <a:rPr lang="en-US" sz="2000" dirty="0">
                <a:solidFill>
                  <a:srgbClr val="000000"/>
                </a:solidFill>
                <a:latin typeface="Papyrus Condensed"/>
                <a:cs typeface="Papyrus Condensed"/>
              </a:rPr>
              <a:t>                           In Prepared Place with Jesus</a:t>
            </a:r>
          </a:p>
          <a:p>
            <a:pPr>
              <a:lnSpc>
                <a:spcPct val="120000"/>
              </a:lnSpc>
            </a:pPr>
            <a:r>
              <a:rPr lang="en-US" sz="2000" dirty="0">
                <a:solidFill>
                  <a:srgbClr val="000000"/>
                </a:solidFill>
                <a:latin typeface="Papyrus Condensed"/>
                <a:cs typeface="Papyrus Condensed"/>
              </a:rPr>
              <a:t>Tribulation Week – Unbelievers on Earth</a:t>
            </a:r>
          </a:p>
          <a:p>
            <a:endParaRPr lang="es-ES_tradnl" sz="2000" dirty="0">
              <a:solidFill>
                <a:srgbClr val="000000"/>
              </a:solidFill>
              <a:latin typeface="Papyrus Condensed"/>
              <a:cs typeface="Papyrus Condensed"/>
            </a:endParaRPr>
          </a:p>
        </p:txBody>
      </p:sp>
      <p:sp>
        <p:nvSpPr>
          <p:cNvPr id="10" name="TextBox 9"/>
          <p:cNvSpPr txBox="1"/>
          <p:nvPr/>
        </p:nvSpPr>
        <p:spPr>
          <a:xfrm>
            <a:off x="3191419" y="2405624"/>
            <a:ext cx="3609144"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_tradnl" sz="2000" dirty="0">
                <a:latin typeface="Papyrus"/>
                <a:cs typeface="Papyrus"/>
              </a:rPr>
              <a:t>         </a:t>
            </a:r>
            <a:r>
              <a:rPr lang="es-ES_tradnl" sz="2400" dirty="0" err="1">
                <a:solidFill>
                  <a:srgbClr val="000000"/>
                </a:solidFill>
                <a:latin typeface="Papyrus"/>
                <a:cs typeface="Papyrus"/>
              </a:rPr>
              <a:t>The</a:t>
            </a:r>
            <a:r>
              <a:rPr lang="es-ES_tradnl" sz="2400" dirty="0">
                <a:solidFill>
                  <a:srgbClr val="000000"/>
                </a:solidFill>
                <a:latin typeface="Papyrus"/>
                <a:cs typeface="Papyrus"/>
              </a:rPr>
              <a:t> </a:t>
            </a:r>
            <a:r>
              <a:rPr lang="es-ES_tradnl" sz="2400" dirty="0" err="1">
                <a:solidFill>
                  <a:srgbClr val="000000"/>
                </a:solidFill>
                <a:latin typeface="Papyrus"/>
                <a:cs typeface="Papyrus"/>
              </a:rPr>
              <a:t>Days</a:t>
            </a:r>
            <a:r>
              <a:rPr lang="es-ES_tradnl" sz="2400" dirty="0">
                <a:solidFill>
                  <a:srgbClr val="000000"/>
                </a:solidFill>
                <a:latin typeface="Papyrus"/>
                <a:cs typeface="Papyrus"/>
              </a:rPr>
              <a:t> of </a:t>
            </a:r>
            <a:r>
              <a:rPr lang="es-ES_tradnl" sz="2400" dirty="0" err="1">
                <a:solidFill>
                  <a:srgbClr val="000000"/>
                </a:solidFill>
                <a:latin typeface="Papyrus"/>
                <a:cs typeface="Papyrus"/>
              </a:rPr>
              <a:t>Awe</a:t>
            </a:r>
            <a:endParaRPr lang="es-ES_tradnl" sz="2400" dirty="0">
              <a:solidFill>
                <a:srgbClr val="000000"/>
              </a:solidFill>
              <a:latin typeface="Papyrus"/>
              <a:cs typeface="Papyrus"/>
            </a:endParaRPr>
          </a:p>
          <a:p>
            <a:r>
              <a:rPr lang="es-ES_tradnl" sz="2400" dirty="0">
                <a:solidFill>
                  <a:srgbClr val="000000"/>
                </a:solidFill>
                <a:latin typeface="Papyrus"/>
                <a:cs typeface="Papyrus"/>
              </a:rPr>
              <a:t>            “</a:t>
            </a:r>
            <a:r>
              <a:rPr lang="es-ES_tradnl" sz="2400" dirty="0" err="1">
                <a:solidFill>
                  <a:srgbClr val="FF0000"/>
                </a:solidFill>
                <a:latin typeface="Papyrus"/>
                <a:cs typeface="Papyrus"/>
              </a:rPr>
              <a:t>Yamin</a:t>
            </a:r>
            <a:r>
              <a:rPr lang="es-ES_tradnl" sz="2400" dirty="0">
                <a:solidFill>
                  <a:srgbClr val="FF0000"/>
                </a:solidFill>
                <a:latin typeface="Papyrus"/>
                <a:cs typeface="Papyrus"/>
              </a:rPr>
              <a:t> </a:t>
            </a:r>
            <a:r>
              <a:rPr lang="es-ES_tradnl" sz="2400" dirty="0" err="1">
                <a:solidFill>
                  <a:srgbClr val="FF0000"/>
                </a:solidFill>
                <a:latin typeface="Papyrus"/>
                <a:cs typeface="Papyrus"/>
              </a:rPr>
              <a:t>Noraim</a:t>
            </a:r>
            <a:r>
              <a:rPr lang="es-ES_tradnl" sz="2400" dirty="0">
                <a:solidFill>
                  <a:srgbClr val="000000"/>
                </a:solidFill>
                <a:latin typeface="Papyrus"/>
                <a:cs typeface="Papyrus"/>
              </a:rPr>
              <a:t>” </a:t>
            </a:r>
          </a:p>
        </p:txBody>
      </p:sp>
      <p:sp>
        <p:nvSpPr>
          <p:cNvPr id="12" name="TextBox 11"/>
          <p:cNvSpPr txBox="1"/>
          <p:nvPr/>
        </p:nvSpPr>
        <p:spPr>
          <a:xfrm>
            <a:off x="6215747" y="1721289"/>
            <a:ext cx="205520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_tradnl" sz="2400" dirty="0">
                <a:latin typeface="Papyrus Condensed"/>
                <a:cs typeface="Papyrus Condensed"/>
              </a:rPr>
              <a:t>Day of </a:t>
            </a:r>
            <a:r>
              <a:rPr lang="es-ES_tradnl" sz="2400" dirty="0" err="1">
                <a:latin typeface="Papyrus Condensed"/>
                <a:cs typeface="Papyrus Condensed"/>
              </a:rPr>
              <a:t>Atonement</a:t>
            </a:r>
            <a:endParaRPr lang="es-ES_tradnl" sz="2400" dirty="0">
              <a:latin typeface="Papyrus Condensed"/>
              <a:cs typeface="Papyrus Condensed"/>
            </a:endParaRPr>
          </a:p>
          <a:p>
            <a:r>
              <a:rPr lang="es-ES_tradnl" sz="2400" dirty="0">
                <a:latin typeface="Papyrus Condensed"/>
                <a:cs typeface="Papyrus Condensed"/>
              </a:rPr>
              <a:t>      </a:t>
            </a:r>
            <a:r>
              <a:rPr lang="es-ES_tradnl" sz="2400" dirty="0" err="1">
                <a:latin typeface="Papyrus Condensed"/>
                <a:cs typeface="Papyrus Condensed"/>
              </a:rPr>
              <a:t>Yom</a:t>
            </a:r>
            <a:r>
              <a:rPr lang="es-ES_tradnl" sz="2400" dirty="0">
                <a:latin typeface="Papyrus Condensed"/>
                <a:cs typeface="Papyrus Condensed"/>
              </a:rPr>
              <a:t> </a:t>
            </a:r>
            <a:r>
              <a:rPr lang="es-ES_tradnl" sz="2400" dirty="0" err="1">
                <a:latin typeface="Papyrus Condensed"/>
                <a:cs typeface="Papyrus Condensed"/>
              </a:rPr>
              <a:t>Kippur</a:t>
            </a:r>
            <a:endParaRPr lang="es-ES_tradnl" sz="2400" dirty="0">
              <a:latin typeface="Papyrus Condensed"/>
              <a:cs typeface="Papyrus Condensed"/>
            </a:endParaRPr>
          </a:p>
        </p:txBody>
      </p:sp>
      <p:sp>
        <p:nvSpPr>
          <p:cNvPr id="13" name="Left-Right Arrow 12"/>
          <p:cNvSpPr/>
          <p:nvPr/>
        </p:nvSpPr>
        <p:spPr>
          <a:xfrm>
            <a:off x="6917527" y="4436961"/>
            <a:ext cx="718486" cy="183736"/>
          </a:xfrm>
          <a:prstGeom prst="leftRightArrow">
            <a:avLst/>
          </a:prstGeom>
          <a:solidFill>
            <a:srgbClr val="B3F4F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TextBox 13"/>
          <p:cNvSpPr txBox="1"/>
          <p:nvPr/>
        </p:nvSpPr>
        <p:spPr>
          <a:xfrm>
            <a:off x="6800563" y="4738021"/>
            <a:ext cx="1102793"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_tradnl" sz="2000" dirty="0">
                <a:latin typeface="Papyrus Condensed"/>
                <a:cs typeface="Papyrus Condensed"/>
              </a:rPr>
              <a:t> </a:t>
            </a:r>
            <a:r>
              <a:rPr lang="es-ES_tradnl" sz="2000" dirty="0" err="1">
                <a:latin typeface="Papyrus Condensed"/>
                <a:cs typeface="Papyrus Condensed"/>
              </a:rPr>
              <a:t>The</a:t>
            </a:r>
            <a:r>
              <a:rPr lang="es-ES_tradnl" sz="2000" dirty="0">
                <a:latin typeface="Papyrus Condensed"/>
                <a:cs typeface="Papyrus Condensed"/>
              </a:rPr>
              <a:t> Day </a:t>
            </a:r>
          </a:p>
          <a:p>
            <a:r>
              <a:rPr lang="en-US" sz="2000" dirty="0">
                <a:latin typeface="Papyrus Condensed"/>
                <a:cs typeface="Papyrus Condensed"/>
              </a:rPr>
              <a:t>o</a:t>
            </a:r>
            <a:r>
              <a:rPr lang="es-ES_tradnl" sz="2000" dirty="0">
                <a:latin typeface="Papyrus Condensed"/>
                <a:cs typeface="Papyrus Condensed"/>
              </a:rPr>
              <a:t>f </a:t>
            </a:r>
            <a:r>
              <a:rPr lang="es-ES_tradnl" sz="2000" dirty="0" err="1">
                <a:latin typeface="Papyrus Condensed"/>
                <a:cs typeface="Papyrus Condensed"/>
              </a:rPr>
              <a:t>the</a:t>
            </a:r>
            <a:r>
              <a:rPr lang="es-ES_tradnl" sz="2000" dirty="0">
                <a:latin typeface="Papyrus Condensed"/>
                <a:cs typeface="Papyrus Condensed"/>
              </a:rPr>
              <a:t> Lord</a:t>
            </a:r>
          </a:p>
        </p:txBody>
      </p:sp>
      <p:sp>
        <p:nvSpPr>
          <p:cNvPr id="11" name="TextBox 10"/>
          <p:cNvSpPr txBox="1"/>
          <p:nvPr/>
        </p:nvSpPr>
        <p:spPr>
          <a:xfrm>
            <a:off x="1420265" y="1721289"/>
            <a:ext cx="222229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_tradnl" sz="2400" dirty="0" err="1">
                <a:latin typeface="Papyrus Condensed"/>
                <a:cs typeface="Papyrus Condensed"/>
              </a:rPr>
              <a:t>Feast</a:t>
            </a:r>
            <a:r>
              <a:rPr lang="es-ES_tradnl" sz="2400" dirty="0">
                <a:latin typeface="Papyrus Condensed"/>
                <a:cs typeface="Papyrus Condensed"/>
              </a:rPr>
              <a:t> of </a:t>
            </a:r>
            <a:r>
              <a:rPr lang="es-ES_tradnl" sz="2400" dirty="0" err="1">
                <a:latin typeface="Papyrus Condensed"/>
                <a:cs typeface="Papyrus Condensed"/>
              </a:rPr>
              <a:t>Trumpets</a:t>
            </a:r>
            <a:endParaRPr lang="es-ES_tradnl" sz="2400" dirty="0">
              <a:latin typeface="Papyrus Condensed"/>
              <a:cs typeface="Papyrus Condensed"/>
            </a:endParaRPr>
          </a:p>
          <a:p>
            <a:pPr algn="ctr"/>
            <a:r>
              <a:rPr lang="es-ES_tradnl" sz="2400" dirty="0" err="1">
                <a:latin typeface="Papyrus Condensed"/>
                <a:cs typeface="Papyrus Condensed"/>
              </a:rPr>
              <a:t>Yom</a:t>
            </a:r>
            <a:r>
              <a:rPr lang="es-ES_tradnl" sz="2400" dirty="0">
                <a:latin typeface="Papyrus Condensed"/>
                <a:cs typeface="Papyrus Condensed"/>
              </a:rPr>
              <a:t> </a:t>
            </a:r>
            <a:r>
              <a:rPr lang="es-ES_tradnl" sz="2400" dirty="0" err="1">
                <a:latin typeface="Papyrus Condensed"/>
                <a:cs typeface="Papyrus Condensed"/>
              </a:rPr>
              <a:t>Teruah</a:t>
            </a:r>
            <a:endParaRPr lang="es-ES_tradnl" sz="2400" dirty="0">
              <a:latin typeface="Papyrus Condensed"/>
              <a:cs typeface="Papyrus Condensed"/>
            </a:endParaRPr>
          </a:p>
        </p:txBody>
      </p:sp>
      <p:sp>
        <p:nvSpPr>
          <p:cNvPr id="8" name="TextBox 7"/>
          <p:cNvSpPr txBox="1"/>
          <p:nvPr/>
        </p:nvSpPr>
        <p:spPr>
          <a:xfrm>
            <a:off x="2105334" y="4738021"/>
            <a:ext cx="15372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dirty="0">
                <a:solidFill>
                  <a:srgbClr val="FF0000"/>
                </a:solidFill>
                <a:latin typeface="Papyrus Condensed"/>
                <a:cs typeface="Papyrus Condensed"/>
              </a:rPr>
              <a:t>“</a:t>
            </a:r>
            <a:r>
              <a:rPr lang="es-ES_tradnl" dirty="0" err="1">
                <a:solidFill>
                  <a:srgbClr val="000000"/>
                </a:solidFill>
                <a:latin typeface="Papyrus Condensed"/>
                <a:cs typeface="Papyrus Condensed"/>
              </a:rPr>
              <a:t>One</a:t>
            </a:r>
            <a:r>
              <a:rPr lang="es-ES_tradnl" dirty="0">
                <a:solidFill>
                  <a:srgbClr val="000000"/>
                </a:solidFill>
                <a:latin typeface="Papyrus Condensed"/>
                <a:cs typeface="Papyrus Condensed"/>
              </a:rPr>
              <a:t> Long Day”</a:t>
            </a:r>
          </a:p>
          <a:p>
            <a:r>
              <a:rPr lang="es-ES_tradnl" dirty="0" err="1">
                <a:solidFill>
                  <a:srgbClr val="000000"/>
                </a:solidFill>
                <a:latin typeface="Papyrus Condensed"/>
                <a:cs typeface="Papyrus Condensed"/>
              </a:rPr>
              <a:t>Sighting</a:t>
            </a:r>
            <a:r>
              <a:rPr lang="es-ES_tradnl" dirty="0">
                <a:solidFill>
                  <a:srgbClr val="000000"/>
                </a:solidFill>
                <a:latin typeface="Papyrus Condensed"/>
                <a:cs typeface="Papyrus Condensed"/>
              </a:rPr>
              <a:t> New Moon</a:t>
            </a:r>
          </a:p>
        </p:txBody>
      </p:sp>
    </p:spTree>
    <p:extLst>
      <p:ext uri="{BB962C8B-B14F-4D97-AF65-F5344CB8AC3E}">
        <p14:creationId xmlns:p14="http://schemas.microsoft.com/office/powerpoint/2010/main" val="189076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50044"/>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2400" dirty="0">
              <a:solidFill>
                <a:schemeClr val="tx1"/>
              </a:solidFill>
              <a:latin typeface="Papyrus"/>
              <a:cs typeface="Papyrus"/>
            </a:endParaRPr>
          </a:p>
        </p:txBody>
      </p:sp>
      <p:pic>
        <p:nvPicPr>
          <p:cNvPr id="10" name="Picture 9" descr="images.jpeg"/>
          <p:cNvPicPr>
            <a:picLocks noChangeAspect="1"/>
          </p:cNvPicPr>
          <p:nvPr/>
        </p:nvPicPr>
        <p:blipFill rotWithShape="1">
          <a:blip r:embed="rId2">
            <a:extLst>
              <a:ext uri="{28A0092B-C50C-407E-A947-70E740481C1C}">
                <a14:useLocalDpi xmlns:a14="http://schemas.microsoft.com/office/drawing/2010/main" val="0"/>
              </a:ext>
            </a:extLst>
          </a:blip>
          <a:srcRect l="7251" r="9185"/>
          <a:stretch/>
        </p:blipFill>
        <p:spPr>
          <a:xfrm>
            <a:off x="233662" y="300717"/>
            <a:ext cx="5164097" cy="6150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521239" y="316903"/>
            <a:ext cx="3898382" cy="461665"/>
          </a:xfrm>
          <a:prstGeom prst="rect">
            <a:avLst/>
          </a:prstGeom>
          <a:noFill/>
        </p:spPr>
        <p:txBody>
          <a:bodyPr wrap="square" rtlCol="0">
            <a:spAutoFit/>
          </a:bodyPr>
          <a:lstStyle/>
          <a:p>
            <a:r>
              <a:rPr lang="es-ES_tradnl" sz="2400" dirty="0">
                <a:solidFill>
                  <a:srgbClr val="FF0000"/>
                </a:solidFill>
                <a:latin typeface="Lucida Calligraphy"/>
                <a:cs typeface="Lucida Calligraphy"/>
              </a:rPr>
              <a:t>#6 </a:t>
            </a:r>
            <a:r>
              <a:rPr lang="es-ES_tradnl" sz="2400" dirty="0" err="1">
                <a:solidFill>
                  <a:srgbClr val="FF0000"/>
                </a:solidFill>
                <a:latin typeface="Lucida Calligraphy"/>
                <a:cs typeface="Lucida Calligraphy"/>
              </a:rPr>
              <a:t>Appointed</a:t>
            </a:r>
            <a:r>
              <a:rPr lang="es-ES_tradnl" sz="2400" dirty="0">
                <a:solidFill>
                  <a:srgbClr val="FF0000"/>
                </a:solidFill>
                <a:latin typeface="Lucida Calligraphy"/>
                <a:cs typeface="Lucida Calligraphy"/>
              </a:rPr>
              <a:t> Time</a:t>
            </a:r>
          </a:p>
        </p:txBody>
      </p:sp>
      <p:sp>
        <p:nvSpPr>
          <p:cNvPr id="3" name="TextBox 2"/>
          <p:cNvSpPr txBox="1"/>
          <p:nvPr/>
        </p:nvSpPr>
        <p:spPr>
          <a:xfrm>
            <a:off x="5277359" y="1687876"/>
            <a:ext cx="3898383" cy="4555093"/>
          </a:xfrm>
          <a:prstGeom prst="rect">
            <a:avLst/>
          </a:prstGeom>
          <a:noFill/>
        </p:spPr>
        <p:txBody>
          <a:bodyPr wrap="square" rtlCol="0">
            <a:spAutoFit/>
          </a:bodyPr>
          <a:lstStyle/>
          <a:p>
            <a:r>
              <a:rPr lang="es-ES_tradnl" sz="2400" b="1" dirty="0">
                <a:solidFill>
                  <a:srgbClr val="000000"/>
                </a:solidFill>
                <a:latin typeface="Papyrus"/>
                <a:cs typeface="Papyrus"/>
              </a:rPr>
              <a:t>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Day of </a:t>
            </a:r>
            <a:r>
              <a:rPr lang="es-ES_tradnl" sz="2400" b="1" dirty="0" err="1">
                <a:solidFill>
                  <a:srgbClr val="000000"/>
                </a:solidFill>
                <a:latin typeface="Papyrus"/>
                <a:cs typeface="Papyrus"/>
              </a:rPr>
              <a:t>Atonement</a:t>
            </a:r>
            <a:endParaRPr lang="es-ES_tradnl" sz="2400" b="1" dirty="0">
              <a:solidFill>
                <a:srgbClr val="000000"/>
              </a:solidFill>
              <a:latin typeface="Papyrus"/>
              <a:cs typeface="Papyrus"/>
            </a:endParaRPr>
          </a:p>
          <a:p>
            <a:pPr algn="ctr"/>
            <a:r>
              <a:rPr lang="es-ES_tradnl" sz="2400" b="1" dirty="0" err="1">
                <a:solidFill>
                  <a:srgbClr val="000000"/>
                </a:solidFill>
                <a:latin typeface="Papyrus"/>
                <a:cs typeface="Papyrus"/>
              </a:rPr>
              <a:t>On</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Holiest</a:t>
            </a:r>
            <a:r>
              <a:rPr lang="es-ES_tradnl" sz="2400" b="1" dirty="0">
                <a:solidFill>
                  <a:srgbClr val="000000"/>
                </a:solidFill>
                <a:latin typeface="Papyrus"/>
                <a:cs typeface="Papyrus"/>
              </a:rPr>
              <a:t> Day</a:t>
            </a:r>
          </a:p>
          <a:p>
            <a:pPr algn="ctr"/>
            <a:r>
              <a:rPr lang="es-ES_tradnl" sz="2400" b="1" dirty="0">
                <a:solidFill>
                  <a:srgbClr val="000000"/>
                </a:solidFill>
                <a:latin typeface="Papyrus"/>
                <a:cs typeface="Papyrus"/>
              </a:rPr>
              <a:t>     In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H</a:t>
            </a:r>
            <a:r>
              <a:rPr lang="en-US" sz="2400" b="1" dirty="0">
                <a:solidFill>
                  <a:srgbClr val="000000"/>
                </a:solidFill>
                <a:latin typeface="Papyrus"/>
                <a:cs typeface="Papyrus"/>
              </a:rPr>
              <a:t>o</a:t>
            </a:r>
            <a:r>
              <a:rPr lang="es-ES_tradnl" sz="2400" b="1" dirty="0" err="1">
                <a:solidFill>
                  <a:srgbClr val="000000"/>
                </a:solidFill>
                <a:latin typeface="Papyrus"/>
                <a:cs typeface="Papyrus"/>
              </a:rPr>
              <a:t>liest</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Month</a:t>
            </a:r>
            <a:endParaRPr lang="es-ES_tradnl" sz="2400" b="1" dirty="0">
              <a:solidFill>
                <a:srgbClr val="000000"/>
              </a:solidFill>
              <a:latin typeface="Papyrus"/>
              <a:cs typeface="Papyrus"/>
            </a:endParaRPr>
          </a:p>
          <a:p>
            <a:pPr algn="ctr"/>
            <a:r>
              <a:rPr lang="es-ES_tradnl" sz="2400" b="1" dirty="0">
                <a:solidFill>
                  <a:srgbClr val="000000"/>
                </a:solidFill>
                <a:latin typeface="Papyrus"/>
                <a:cs typeface="Papyrus"/>
              </a:rPr>
              <a:t>     </a:t>
            </a:r>
            <a:r>
              <a:rPr lang="es-ES_tradnl" sz="2400" b="1" dirty="0" err="1">
                <a:solidFill>
                  <a:srgbClr val="000000"/>
                </a:solidFill>
                <a:latin typeface="Papyrus"/>
                <a:cs typeface="Papyrus"/>
              </a:rPr>
              <a:t>When</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Holiest</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Man</a:t>
            </a:r>
            <a:endParaRPr lang="es-ES_tradnl" sz="2400" b="1" dirty="0">
              <a:solidFill>
                <a:srgbClr val="000000"/>
              </a:solidFill>
              <a:latin typeface="Papyrus"/>
              <a:cs typeface="Papyrus"/>
            </a:endParaRPr>
          </a:p>
          <a:p>
            <a:pPr algn="ctr"/>
            <a:r>
              <a:rPr lang="es-ES_tradnl" sz="2400" b="1" dirty="0">
                <a:solidFill>
                  <a:srgbClr val="000000"/>
                </a:solidFill>
                <a:latin typeface="Papyrus"/>
                <a:cs typeface="Papyrus"/>
              </a:rPr>
              <a:t>   </a:t>
            </a:r>
            <a:r>
              <a:rPr lang="es-ES_tradnl" sz="2400" b="1" dirty="0" err="1">
                <a:solidFill>
                  <a:srgbClr val="000000"/>
                </a:solidFill>
                <a:latin typeface="Papyrus"/>
                <a:cs typeface="Papyrus"/>
              </a:rPr>
              <a:t>Enters</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H</a:t>
            </a:r>
            <a:r>
              <a:rPr lang="en-US" sz="2400" b="1" dirty="0">
                <a:solidFill>
                  <a:srgbClr val="000000"/>
                </a:solidFill>
                <a:latin typeface="Papyrus"/>
                <a:cs typeface="Papyrus"/>
              </a:rPr>
              <a:t>o</a:t>
            </a:r>
            <a:r>
              <a:rPr lang="es-ES_tradnl" sz="2400" b="1" dirty="0" err="1">
                <a:solidFill>
                  <a:srgbClr val="000000"/>
                </a:solidFill>
                <a:latin typeface="Papyrus"/>
                <a:cs typeface="Papyrus"/>
              </a:rPr>
              <a:t>liest</a:t>
            </a:r>
            <a:r>
              <a:rPr lang="es-ES_tradnl" sz="2400" b="1" dirty="0">
                <a:solidFill>
                  <a:srgbClr val="000000"/>
                </a:solidFill>
                <a:latin typeface="Papyrus"/>
                <a:cs typeface="Papyrus"/>
              </a:rPr>
              <a:t> P</a:t>
            </a:r>
            <a:r>
              <a:rPr lang="en-US" sz="2400" b="1" dirty="0">
                <a:solidFill>
                  <a:srgbClr val="000000"/>
                </a:solidFill>
                <a:latin typeface="Papyrus"/>
                <a:cs typeface="Papyrus"/>
              </a:rPr>
              <a:t>l</a:t>
            </a:r>
            <a:r>
              <a:rPr lang="es-ES_tradnl" sz="2400" b="1" dirty="0" err="1">
                <a:solidFill>
                  <a:srgbClr val="000000"/>
                </a:solidFill>
                <a:latin typeface="Papyrus"/>
                <a:cs typeface="Papyrus"/>
              </a:rPr>
              <a:t>ace</a:t>
            </a:r>
            <a:endParaRPr lang="es-ES_tradnl" sz="2400" b="1" dirty="0">
              <a:solidFill>
                <a:srgbClr val="000000"/>
              </a:solidFill>
              <a:latin typeface="Papyrus"/>
              <a:cs typeface="Papyrus"/>
            </a:endParaRPr>
          </a:p>
          <a:p>
            <a:pPr algn="ctr"/>
            <a:r>
              <a:rPr lang="es-ES_tradnl" sz="2400" b="1" dirty="0">
                <a:solidFill>
                  <a:srgbClr val="000000"/>
                </a:solidFill>
                <a:latin typeface="Papyrus"/>
                <a:cs typeface="Papyrus"/>
              </a:rPr>
              <a:t>      In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H</a:t>
            </a:r>
            <a:r>
              <a:rPr lang="en-US" sz="2400" b="1" dirty="0">
                <a:solidFill>
                  <a:srgbClr val="000000"/>
                </a:solidFill>
                <a:latin typeface="Papyrus"/>
                <a:cs typeface="Papyrus"/>
              </a:rPr>
              <a:t>o</a:t>
            </a:r>
            <a:r>
              <a:rPr lang="es-ES_tradnl" sz="2400" b="1" dirty="0" err="1">
                <a:solidFill>
                  <a:srgbClr val="000000"/>
                </a:solidFill>
                <a:latin typeface="Papyrus"/>
                <a:cs typeface="Papyrus"/>
              </a:rPr>
              <a:t>liest</a:t>
            </a:r>
            <a:r>
              <a:rPr lang="es-ES_tradnl" sz="2400" b="1" dirty="0">
                <a:solidFill>
                  <a:srgbClr val="000000"/>
                </a:solidFill>
                <a:latin typeface="Papyrus"/>
                <a:cs typeface="Papyrus"/>
              </a:rPr>
              <a:t> City</a:t>
            </a:r>
          </a:p>
          <a:p>
            <a:pPr algn="ctr"/>
            <a:r>
              <a:rPr lang="es-ES_tradnl" sz="2400" b="1" dirty="0">
                <a:solidFill>
                  <a:srgbClr val="000000"/>
                </a:solidFill>
                <a:latin typeface="Papyrus"/>
                <a:cs typeface="Papyrus"/>
              </a:rPr>
              <a:t>      In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H</a:t>
            </a:r>
            <a:r>
              <a:rPr lang="en-US" sz="2400" b="1" dirty="0">
                <a:solidFill>
                  <a:srgbClr val="000000"/>
                </a:solidFill>
                <a:latin typeface="Papyrus"/>
                <a:cs typeface="Papyrus"/>
              </a:rPr>
              <a:t>o</a:t>
            </a:r>
            <a:r>
              <a:rPr lang="es-ES_tradnl" sz="2400" b="1" dirty="0" err="1">
                <a:solidFill>
                  <a:srgbClr val="000000"/>
                </a:solidFill>
                <a:latin typeface="Papyrus"/>
                <a:cs typeface="Papyrus"/>
              </a:rPr>
              <a:t>liest</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Nation</a:t>
            </a:r>
            <a:endParaRPr lang="es-ES_tradnl" sz="2400" b="1" dirty="0">
              <a:solidFill>
                <a:srgbClr val="000000"/>
              </a:solidFill>
              <a:latin typeface="Papyrus"/>
              <a:cs typeface="Papyrus"/>
            </a:endParaRPr>
          </a:p>
          <a:p>
            <a:pPr algn="ctr"/>
            <a:r>
              <a:rPr lang="es-ES_tradnl" sz="2400" b="1" dirty="0" err="1">
                <a:solidFill>
                  <a:srgbClr val="000000"/>
                </a:solidFill>
                <a:latin typeface="Papyrus"/>
                <a:cs typeface="Papyrus"/>
              </a:rPr>
              <a:t>For</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the</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Holiest</a:t>
            </a:r>
            <a:r>
              <a:rPr lang="es-ES_tradnl" sz="2400" b="1" dirty="0">
                <a:solidFill>
                  <a:srgbClr val="000000"/>
                </a:solidFill>
                <a:latin typeface="Papyrus"/>
                <a:cs typeface="Papyrus"/>
              </a:rPr>
              <a:t> </a:t>
            </a:r>
            <a:r>
              <a:rPr lang="es-ES_tradnl" sz="2400" b="1" dirty="0" err="1">
                <a:solidFill>
                  <a:srgbClr val="000000"/>
                </a:solidFill>
                <a:latin typeface="Papyrus"/>
                <a:cs typeface="Papyrus"/>
              </a:rPr>
              <a:t>Purpose</a:t>
            </a:r>
            <a:endParaRPr lang="es-ES_tradnl" sz="2400" b="1" dirty="0">
              <a:solidFill>
                <a:srgbClr val="000000"/>
              </a:solidFill>
              <a:latin typeface="Papyrus"/>
              <a:cs typeface="Papyrus"/>
            </a:endParaRPr>
          </a:p>
          <a:p>
            <a:pPr algn="ctr"/>
            <a:endParaRPr lang="es-ES_tradnl" sz="2400" b="1" dirty="0">
              <a:solidFill>
                <a:srgbClr val="000000"/>
              </a:solidFill>
              <a:latin typeface="Papyrus"/>
              <a:cs typeface="Papyrus"/>
            </a:endParaRPr>
          </a:p>
          <a:p>
            <a:pPr algn="ctr"/>
            <a:r>
              <a:rPr lang="es-ES_tradnl" sz="3200" dirty="0" err="1">
                <a:solidFill>
                  <a:srgbClr val="FF0000"/>
                </a:solidFill>
                <a:latin typeface="Papyrus"/>
                <a:cs typeface="Papyrus"/>
              </a:rPr>
              <a:t>Holy</a:t>
            </a:r>
            <a:r>
              <a:rPr lang="es-ES_tradnl" sz="3200" dirty="0">
                <a:solidFill>
                  <a:srgbClr val="FF0000"/>
                </a:solidFill>
                <a:latin typeface="Papyrus"/>
                <a:cs typeface="Papyrus"/>
              </a:rPr>
              <a:t>    </a:t>
            </a:r>
            <a:r>
              <a:rPr lang="es-ES_tradnl" sz="3200" dirty="0" err="1">
                <a:solidFill>
                  <a:srgbClr val="FF0000"/>
                </a:solidFill>
                <a:latin typeface="Papyrus"/>
                <a:cs typeface="Papyrus"/>
              </a:rPr>
              <a:t>Holy</a:t>
            </a:r>
            <a:r>
              <a:rPr lang="es-ES_tradnl" sz="3200" dirty="0">
                <a:solidFill>
                  <a:srgbClr val="FF0000"/>
                </a:solidFill>
                <a:latin typeface="Papyrus"/>
                <a:cs typeface="Papyrus"/>
              </a:rPr>
              <a:t>    </a:t>
            </a:r>
            <a:r>
              <a:rPr lang="es-ES_tradnl" sz="3200" dirty="0" err="1">
                <a:solidFill>
                  <a:srgbClr val="FF0000"/>
                </a:solidFill>
                <a:latin typeface="Papyrus"/>
                <a:cs typeface="Papyrus"/>
              </a:rPr>
              <a:t>Holy</a:t>
            </a:r>
            <a:endParaRPr lang="es-ES_tradnl" sz="3200" dirty="0">
              <a:solidFill>
                <a:srgbClr val="FF0000"/>
              </a:solidFill>
              <a:latin typeface="Papyrus"/>
              <a:cs typeface="Papyrus"/>
            </a:endParaRPr>
          </a:p>
          <a:p>
            <a:r>
              <a:rPr lang="es-ES_tradnl" sz="2400" b="1" dirty="0">
                <a:solidFill>
                  <a:srgbClr val="000000"/>
                </a:solidFill>
                <a:latin typeface="Papyrus"/>
                <a:cs typeface="Papyrus"/>
              </a:rPr>
              <a:t>    </a:t>
            </a:r>
            <a:r>
              <a:rPr lang="es-ES_tradnl" b="1" dirty="0" err="1">
                <a:solidFill>
                  <a:srgbClr val="FF0000"/>
                </a:solidFill>
                <a:latin typeface="Papyrus"/>
                <a:cs typeface="Papyrus"/>
              </a:rPr>
              <a:t>Leviticus</a:t>
            </a:r>
            <a:r>
              <a:rPr lang="es-ES_tradnl" b="1" dirty="0">
                <a:solidFill>
                  <a:srgbClr val="FF0000"/>
                </a:solidFill>
                <a:latin typeface="Papyrus"/>
                <a:cs typeface="Papyrus"/>
              </a:rPr>
              <a:t> 16:1-31;     Lev. 23:26-32;</a:t>
            </a:r>
          </a:p>
          <a:p>
            <a:r>
              <a:rPr lang="es-ES_tradnl" b="1" dirty="0">
                <a:solidFill>
                  <a:srgbClr val="FF0000"/>
                </a:solidFill>
                <a:latin typeface="Papyrus"/>
                <a:cs typeface="Papyrus"/>
              </a:rPr>
              <a:t>      </a:t>
            </a:r>
            <a:r>
              <a:rPr lang="es-ES_tradnl" b="1" dirty="0" err="1">
                <a:solidFill>
                  <a:srgbClr val="FF0000"/>
                </a:solidFill>
                <a:latin typeface="Papyrus"/>
                <a:cs typeface="Papyrus"/>
              </a:rPr>
              <a:t>Numbers</a:t>
            </a:r>
            <a:r>
              <a:rPr lang="es-ES_tradnl" b="1" dirty="0">
                <a:solidFill>
                  <a:srgbClr val="FF0000"/>
                </a:solidFill>
                <a:latin typeface="Papyrus"/>
                <a:cs typeface="Papyrus"/>
              </a:rPr>
              <a:t> 29     1 </a:t>
            </a:r>
            <a:r>
              <a:rPr lang="es-ES_tradnl" b="1" dirty="0" err="1">
                <a:solidFill>
                  <a:srgbClr val="FF0000"/>
                </a:solidFill>
                <a:latin typeface="Papyrus"/>
                <a:cs typeface="Papyrus"/>
              </a:rPr>
              <a:t>Cor</a:t>
            </a:r>
            <a:r>
              <a:rPr lang="es-ES_tradnl" b="1" dirty="0">
                <a:solidFill>
                  <a:srgbClr val="FF0000"/>
                </a:solidFill>
                <a:latin typeface="Papyrus"/>
                <a:cs typeface="Papyrus"/>
              </a:rPr>
              <a:t>. 13:9-12   </a:t>
            </a:r>
          </a:p>
        </p:txBody>
      </p:sp>
      <p:sp>
        <p:nvSpPr>
          <p:cNvPr id="6" name="TextBox 5"/>
          <p:cNvSpPr txBox="1"/>
          <p:nvPr/>
        </p:nvSpPr>
        <p:spPr>
          <a:xfrm>
            <a:off x="5909313" y="945775"/>
            <a:ext cx="2769439" cy="584776"/>
          </a:xfrm>
          <a:prstGeom prst="rect">
            <a:avLst/>
          </a:prstGeom>
          <a:noFill/>
        </p:spPr>
        <p:txBody>
          <a:bodyPr wrap="square" rtlCol="0">
            <a:spAutoFit/>
          </a:bodyPr>
          <a:lstStyle/>
          <a:p>
            <a:r>
              <a:rPr lang="es-ES_tradnl" sz="2800" dirty="0">
                <a:solidFill>
                  <a:srgbClr val="FF0000"/>
                </a:solidFill>
                <a:latin typeface="Cracked"/>
                <a:cs typeface="Cracked"/>
              </a:rPr>
              <a:t>  </a:t>
            </a:r>
            <a:r>
              <a:rPr lang="es-ES_tradnl" sz="3200" dirty="0">
                <a:solidFill>
                  <a:srgbClr val="FF0000"/>
                </a:solidFill>
                <a:latin typeface="Cracked"/>
                <a:cs typeface="Cracked"/>
              </a:rPr>
              <a:t> </a:t>
            </a:r>
            <a:r>
              <a:rPr lang="es-ES_tradnl" sz="2800" dirty="0" err="1">
                <a:solidFill>
                  <a:srgbClr val="FF0000"/>
                </a:solidFill>
                <a:latin typeface="Papyrus"/>
                <a:cs typeface="Papyrus"/>
              </a:rPr>
              <a:t>Yom</a:t>
            </a:r>
            <a:r>
              <a:rPr lang="es-ES_tradnl" sz="2800" dirty="0">
                <a:solidFill>
                  <a:srgbClr val="FF0000"/>
                </a:solidFill>
                <a:latin typeface="Papyrus"/>
                <a:cs typeface="Papyrus"/>
              </a:rPr>
              <a:t> </a:t>
            </a:r>
            <a:r>
              <a:rPr lang="es-ES_tradnl" sz="2800" dirty="0" err="1">
                <a:solidFill>
                  <a:srgbClr val="FF0000"/>
                </a:solidFill>
                <a:latin typeface="Papyrus"/>
                <a:cs typeface="Papyrus"/>
              </a:rPr>
              <a:t>Kippur</a:t>
            </a:r>
            <a:r>
              <a:rPr lang="es-ES_tradnl" sz="2800" dirty="0">
                <a:solidFill>
                  <a:srgbClr val="FF0000"/>
                </a:solidFill>
                <a:latin typeface="Papyrus"/>
                <a:cs typeface="Papyrus"/>
              </a:rPr>
              <a:t>  </a:t>
            </a:r>
          </a:p>
        </p:txBody>
      </p:sp>
    </p:spTree>
    <p:extLst>
      <p:ext uri="{BB962C8B-B14F-4D97-AF65-F5344CB8AC3E}">
        <p14:creationId xmlns:p14="http://schemas.microsoft.com/office/powerpoint/2010/main" val="60187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637" name="Text Box 6"/>
          <p:cNvSpPr txBox="1">
            <a:spLocks noChangeArrowheads="1"/>
          </p:cNvSpPr>
          <p:nvPr/>
        </p:nvSpPr>
        <p:spPr bwMode="auto">
          <a:xfrm>
            <a:off x="5516368" y="320291"/>
            <a:ext cx="3456944" cy="5940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Georgia Italic" charset="0"/>
                <a:ea typeface="ＭＳ Ｐゴシック" charset="0"/>
                <a:cs typeface="ＭＳ Ｐゴシック" charset="0"/>
              </a:defRPr>
            </a:lvl1pPr>
            <a:lvl2pPr marL="742950" indent="-285750">
              <a:defRPr sz="2400">
                <a:solidFill>
                  <a:schemeClr val="tx1"/>
                </a:solidFill>
                <a:latin typeface="Georgia Italic" charset="0"/>
                <a:ea typeface="ＭＳ Ｐゴシック" charset="0"/>
              </a:defRPr>
            </a:lvl2pPr>
            <a:lvl3pPr marL="1143000" indent="-228600">
              <a:defRPr sz="2400">
                <a:solidFill>
                  <a:schemeClr val="tx1"/>
                </a:solidFill>
                <a:latin typeface="Georgia Italic" charset="0"/>
                <a:ea typeface="ＭＳ Ｐゴシック" charset="0"/>
              </a:defRPr>
            </a:lvl3pPr>
            <a:lvl4pPr marL="1600200" indent="-228600">
              <a:defRPr sz="2400">
                <a:solidFill>
                  <a:schemeClr val="tx1"/>
                </a:solidFill>
                <a:latin typeface="Georgia Italic" charset="0"/>
                <a:ea typeface="ＭＳ Ｐゴシック" charset="0"/>
              </a:defRPr>
            </a:lvl4pPr>
            <a:lvl5pPr marL="2057400" indent="-228600">
              <a:defRPr sz="2400">
                <a:solidFill>
                  <a:schemeClr val="tx1"/>
                </a:solidFill>
                <a:latin typeface="Georgia Italic" charset="0"/>
                <a:ea typeface="ＭＳ Ｐゴシック" charset="0"/>
              </a:defRPr>
            </a:lvl5pPr>
            <a:lvl6pPr marL="2514600" indent="-228600" eaLnBrk="0" fontAlgn="base" hangingPunct="0">
              <a:spcBef>
                <a:spcPct val="0"/>
              </a:spcBef>
              <a:spcAft>
                <a:spcPct val="0"/>
              </a:spcAft>
              <a:defRPr sz="2400">
                <a:solidFill>
                  <a:schemeClr val="tx1"/>
                </a:solidFill>
                <a:latin typeface="Georgia Italic" charset="0"/>
                <a:ea typeface="ＭＳ Ｐゴシック" charset="0"/>
              </a:defRPr>
            </a:lvl6pPr>
            <a:lvl7pPr marL="2971800" indent="-228600" eaLnBrk="0" fontAlgn="base" hangingPunct="0">
              <a:spcBef>
                <a:spcPct val="0"/>
              </a:spcBef>
              <a:spcAft>
                <a:spcPct val="0"/>
              </a:spcAft>
              <a:defRPr sz="2400">
                <a:solidFill>
                  <a:schemeClr val="tx1"/>
                </a:solidFill>
                <a:latin typeface="Georgia Italic" charset="0"/>
                <a:ea typeface="ＭＳ Ｐゴシック" charset="0"/>
              </a:defRPr>
            </a:lvl7pPr>
            <a:lvl8pPr marL="3429000" indent="-228600" eaLnBrk="0" fontAlgn="base" hangingPunct="0">
              <a:spcBef>
                <a:spcPct val="0"/>
              </a:spcBef>
              <a:spcAft>
                <a:spcPct val="0"/>
              </a:spcAft>
              <a:defRPr sz="2400">
                <a:solidFill>
                  <a:schemeClr val="tx1"/>
                </a:solidFill>
                <a:latin typeface="Georgia Italic" charset="0"/>
                <a:ea typeface="ＭＳ Ｐゴシック" charset="0"/>
              </a:defRPr>
            </a:lvl8pPr>
            <a:lvl9pPr marL="3886200" indent="-228600" eaLnBrk="0" fontAlgn="base" hangingPunct="0">
              <a:spcBef>
                <a:spcPct val="0"/>
              </a:spcBef>
              <a:spcAft>
                <a:spcPct val="0"/>
              </a:spcAft>
              <a:defRPr sz="2400">
                <a:solidFill>
                  <a:schemeClr val="tx1"/>
                </a:solidFill>
                <a:latin typeface="Georgia Italic" charset="0"/>
                <a:ea typeface="ＭＳ Ｐゴシック" charset="0"/>
              </a:defRPr>
            </a:lvl9pPr>
          </a:lstStyle>
          <a:p>
            <a:pPr>
              <a:spcBef>
                <a:spcPct val="50000"/>
              </a:spcBef>
            </a:pPr>
            <a:endParaRPr lang="en-US" sz="3200" dirty="0">
              <a:solidFill>
                <a:srgbClr val="FF0000"/>
              </a:solidFill>
              <a:latin typeface="Cracked"/>
              <a:cs typeface="Cracked"/>
            </a:endParaRPr>
          </a:p>
          <a:p>
            <a:pPr algn="ctr">
              <a:spcBef>
                <a:spcPct val="50000"/>
              </a:spcBef>
            </a:pPr>
            <a:r>
              <a:rPr lang="en-US" dirty="0">
                <a:solidFill>
                  <a:srgbClr val="FF0000"/>
                </a:solidFill>
                <a:latin typeface="Papyrus"/>
                <a:cs typeface="Papyrus"/>
              </a:rPr>
              <a:t>Day of Atonement</a:t>
            </a:r>
          </a:p>
          <a:p>
            <a:pPr algn="ctr">
              <a:spcBef>
                <a:spcPct val="50000"/>
              </a:spcBef>
            </a:pPr>
            <a:r>
              <a:rPr lang="en-US" dirty="0">
                <a:solidFill>
                  <a:srgbClr val="FF0000"/>
                </a:solidFill>
                <a:latin typeface="Papyrus"/>
                <a:cs typeface="Papyrus"/>
              </a:rPr>
              <a:t>The Solemn Assembly</a:t>
            </a:r>
          </a:p>
          <a:p>
            <a:pPr algn="ctr">
              <a:spcBef>
                <a:spcPct val="50000"/>
              </a:spcBef>
            </a:pPr>
            <a:r>
              <a:rPr lang="en-US" dirty="0">
                <a:solidFill>
                  <a:srgbClr val="FF0000"/>
                </a:solidFill>
                <a:latin typeface="Papyrus"/>
                <a:cs typeface="Papyrus"/>
              </a:rPr>
              <a:t> “The Fast”</a:t>
            </a:r>
          </a:p>
          <a:p>
            <a:pPr algn="ctr">
              <a:spcBef>
                <a:spcPct val="50000"/>
              </a:spcBef>
            </a:pPr>
            <a:r>
              <a:rPr lang="en-US" dirty="0">
                <a:solidFill>
                  <a:srgbClr val="FF0000"/>
                </a:solidFill>
                <a:latin typeface="Papyrus"/>
                <a:cs typeface="Papyrus"/>
              </a:rPr>
              <a:t>“Face to Face’</a:t>
            </a:r>
          </a:p>
          <a:p>
            <a:pPr algn="ctr">
              <a:spcBef>
                <a:spcPct val="50000"/>
              </a:spcBef>
            </a:pPr>
            <a:r>
              <a:rPr lang="en-US" dirty="0">
                <a:solidFill>
                  <a:srgbClr val="FF0000"/>
                </a:solidFill>
                <a:latin typeface="Papyrus"/>
                <a:cs typeface="Papyrus"/>
              </a:rPr>
              <a:t>Behind the Veil</a:t>
            </a:r>
          </a:p>
          <a:p>
            <a:pPr algn="ctr">
              <a:spcBef>
                <a:spcPct val="50000"/>
              </a:spcBef>
            </a:pPr>
            <a:r>
              <a:rPr lang="en-US" dirty="0">
                <a:solidFill>
                  <a:srgbClr val="FF0000"/>
                </a:solidFill>
                <a:latin typeface="Papyrus"/>
                <a:cs typeface="Papyrus"/>
              </a:rPr>
              <a:t> Closing of the Door</a:t>
            </a:r>
          </a:p>
          <a:p>
            <a:pPr algn="ctr">
              <a:spcBef>
                <a:spcPct val="50000"/>
              </a:spcBef>
            </a:pPr>
            <a:r>
              <a:rPr lang="en-US" dirty="0">
                <a:solidFill>
                  <a:srgbClr val="FF0000"/>
                </a:solidFill>
                <a:latin typeface="Papyrus"/>
                <a:cs typeface="Papyrus"/>
              </a:rPr>
              <a:t>The Day </a:t>
            </a:r>
          </a:p>
          <a:p>
            <a:pPr algn="ctr">
              <a:spcBef>
                <a:spcPct val="50000"/>
              </a:spcBef>
            </a:pPr>
            <a:r>
              <a:rPr lang="en-US" dirty="0">
                <a:solidFill>
                  <a:srgbClr val="FF0000"/>
                </a:solidFill>
                <a:latin typeface="Papyrus"/>
                <a:cs typeface="Papyrus"/>
              </a:rPr>
              <a:t>Names Sealed or   Names Blotted out</a:t>
            </a:r>
          </a:p>
          <a:p>
            <a:pPr algn="ctr">
              <a:spcBef>
                <a:spcPct val="50000"/>
              </a:spcBef>
            </a:pPr>
            <a:r>
              <a:rPr lang="en-US" dirty="0">
                <a:solidFill>
                  <a:srgbClr val="FF0000"/>
                </a:solidFill>
                <a:latin typeface="Papyrus"/>
                <a:cs typeface="Papyrus"/>
              </a:rPr>
              <a:t>The Great Trumpet </a:t>
            </a:r>
          </a:p>
        </p:txBody>
      </p:sp>
      <p:sp>
        <p:nvSpPr>
          <p:cNvPr id="3" name="TextBox 2"/>
          <p:cNvSpPr txBox="1"/>
          <p:nvPr/>
        </p:nvSpPr>
        <p:spPr>
          <a:xfrm>
            <a:off x="170688" y="4978100"/>
            <a:ext cx="5063442"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_tradnl" dirty="0">
                <a:solidFill>
                  <a:srgbClr val="FF0000"/>
                </a:solidFill>
                <a:latin typeface="Papyrus"/>
                <a:cs typeface="Papyrus"/>
              </a:rPr>
              <a:t>“</a:t>
            </a:r>
            <a:r>
              <a:rPr lang="es-ES_tradnl" sz="2400" dirty="0" err="1">
                <a:solidFill>
                  <a:schemeClr val="bg1"/>
                </a:solidFill>
                <a:latin typeface="Papyrus Condensed"/>
                <a:cs typeface="Papyrus Condensed"/>
              </a:rPr>
              <a:t>Also</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on</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the</a:t>
            </a:r>
            <a:r>
              <a:rPr lang="es-ES_tradnl" sz="2400" dirty="0">
                <a:solidFill>
                  <a:schemeClr val="bg1"/>
                </a:solidFill>
                <a:latin typeface="Papyrus Condensed"/>
                <a:cs typeface="Papyrus Condensed"/>
              </a:rPr>
              <a:t> 10th </a:t>
            </a:r>
            <a:r>
              <a:rPr lang="es-ES_tradnl" sz="2400" dirty="0" err="1">
                <a:solidFill>
                  <a:schemeClr val="bg1"/>
                </a:solidFill>
                <a:latin typeface="Papyrus Condensed"/>
                <a:cs typeface="Papyrus Condensed"/>
              </a:rPr>
              <a:t>day</a:t>
            </a:r>
            <a:r>
              <a:rPr lang="es-ES_tradnl" sz="2400" dirty="0">
                <a:solidFill>
                  <a:schemeClr val="bg1"/>
                </a:solidFill>
                <a:latin typeface="Papyrus Condensed"/>
                <a:cs typeface="Papyrus Condensed"/>
              </a:rPr>
              <a:t> of </a:t>
            </a:r>
            <a:r>
              <a:rPr lang="es-ES_tradnl" sz="2400" dirty="0" err="1">
                <a:solidFill>
                  <a:schemeClr val="bg1"/>
                </a:solidFill>
                <a:latin typeface="Papyrus Condensed"/>
                <a:cs typeface="Papyrus Condensed"/>
              </a:rPr>
              <a:t>the</a:t>
            </a:r>
            <a:r>
              <a:rPr lang="es-ES_tradnl" sz="2400" dirty="0">
                <a:solidFill>
                  <a:schemeClr val="bg1"/>
                </a:solidFill>
                <a:latin typeface="Papyrus Condensed"/>
                <a:cs typeface="Papyrus Condensed"/>
              </a:rPr>
              <a:t> 7th </a:t>
            </a:r>
            <a:r>
              <a:rPr lang="es-ES_tradnl" sz="2400" dirty="0" err="1">
                <a:solidFill>
                  <a:schemeClr val="bg1"/>
                </a:solidFill>
                <a:latin typeface="Papyrus Condensed"/>
                <a:cs typeface="Papyrus Condensed"/>
              </a:rPr>
              <a:t>month</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there</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shall</a:t>
            </a:r>
            <a:r>
              <a:rPr lang="es-ES_tradnl" sz="2400" dirty="0">
                <a:solidFill>
                  <a:schemeClr val="bg1"/>
                </a:solidFill>
                <a:latin typeface="Papyrus Condensed"/>
                <a:cs typeface="Papyrus Condensed"/>
              </a:rPr>
              <a:t> be a Day of </a:t>
            </a:r>
            <a:r>
              <a:rPr lang="es-ES_tradnl" sz="2400" dirty="0" err="1">
                <a:solidFill>
                  <a:schemeClr val="bg1"/>
                </a:solidFill>
                <a:latin typeface="Papyrus Condensed"/>
                <a:cs typeface="Papyrus Condensed"/>
              </a:rPr>
              <a:t>Atonement</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it</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shall</a:t>
            </a:r>
            <a:r>
              <a:rPr lang="es-ES_tradnl" sz="2400" dirty="0">
                <a:solidFill>
                  <a:schemeClr val="bg1"/>
                </a:solidFill>
                <a:latin typeface="Papyrus Condensed"/>
                <a:cs typeface="Papyrus Condensed"/>
              </a:rPr>
              <a:t> be a </a:t>
            </a:r>
            <a:r>
              <a:rPr lang="es-ES_tradnl" sz="2400" dirty="0" err="1">
                <a:solidFill>
                  <a:schemeClr val="bg1"/>
                </a:solidFill>
                <a:latin typeface="Papyrus Condensed"/>
                <a:cs typeface="Papyrus Condensed"/>
              </a:rPr>
              <a:t>holy</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convocation</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You</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shall</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afflict</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your</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souls</a:t>
            </a:r>
            <a:r>
              <a:rPr lang="es-ES_tradnl" sz="2400" dirty="0">
                <a:solidFill>
                  <a:schemeClr val="bg1"/>
                </a:solidFill>
                <a:latin typeface="Papyrus Condensed"/>
                <a:cs typeface="Papyrus Condensed"/>
              </a:rPr>
              <a:t> and </a:t>
            </a:r>
            <a:r>
              <a:rPr lang="es-ES_tradnl" sz="2400" dirty="0" err="1">
                <a:solidFill>
                  <a:schemeClr val="bg1"/>
                </a:solidFill>
                <a:latin typeface="Papyrus Condensed"/>
                <a:cs typeface="Papyrus Condensed"/>
              </a:rPr>
              <a:t>offer</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an</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offering</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made</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by</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fire</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to</a:t>
            </a:r>
            <a:r>
              <a:rPr lang="es-ES_tradnl" sz="2400" dirty="0">
                <a:solidFill>
                  <a:schemeClr val="bg1"/>
                </a:solidFill>
                <a:latin typeface="Papyrus Condensed"/>
                <a:cs typeface="Papyrus Condensed"/>
              </a:rPr>
              <a:t> </a:t>
            </a:r>
            <a:r>
              <a:rPr lang="es-ES_tradnl" sz="2400" dirty="0" err="1">
                <a:solidFill>
                  <a:schemeClr val="bg1"/>
                </a:solidFill>
                <a:latin typeface="Papyrus Condensed"/>
                <a:cs typeface="Papyrus Condensed"/>
              </a:rPr>
              <a:t>the</a:t>
            </a:r>
            <a:r>
              <a:rPr lang="es-ES_tradnl" sz="2400" dirty="0">
                <a:solidFill>
                  <a:schemeClr val="bg1"/>
                </a:solidFill>
                <a:latin typeface="Papyrus Condensed"/>
                <a:cs typeface="Papyrus Condensed"/>
              </a:rPr>
              <a:t> Lord.” </a:t>
            </a:r>
            <a:r>
              <a:rPr lang="es-ES_tradnl" sz="2400" dirty="0" err="1">
                <a:solidFill>
                  <a:schemeClr val="bg1"/>
                </a:solidFill>
                <a:latin typeface="Papyrus Condensed"/>
                <a:cs typeface="Papyrus Condensed"/>
              </a:rPr>
              <a:t>Levit</a:t>
            </a:r>
            <a:r>
              <a:rPr lang="es-ES_tradnl" sz="2400" dirty="0">
                <a:solidFill>
                  <a:schemeClr val="bg1"/>
                </a:solidFill>
                <a:latin typeface="Papyrus Condensed"/>
                <a:cs typeface="Papyrus Condensed"/>
              </a:rPr>
              <a:t> 23 :27</a:t>
            </a:r>
          </a:p>
        </p:txBody>
      </p:sp>
      <p:sp>
        <p:nvSpPr>
          <p:cNvPr id="4" name="TextBox 3"/>
          <p:cNvSpPr txBox="1"/>
          <p:nvPr/>
        </p:nvSpPr>
        <p:spPr>
          <a:xfrm>
            <a:off x="5503598" y="455844"/>
            <a:ext cx="3968941" cy="461665"/>
          </a:xfrm>
          <a:prstGeom prst="rect">
            <a:avLst/>
          </a:prstGeom>
          <a:noFill/>
        </p:spPr>
        <p:txBody>
          <a:bodyPr wrap="square" rtlCol="0">
            <a:spAutoFit/>
          </a:bodyPr>
          <a:lstStyle/>
          <a:p>
            <a:r>
              <a:rPr lang="es-ES_tradnl" sz="2400" dirty="0" err="1">
                <a:solidFill>
                  <a:srgbClr val="FF0000"/>
                </a:solidFill>
                <a:latin typeface="Lucida Calligraphy"/>
                <a:cs typeface="Lucida Calligraphy"/>
              </a:rPr>
              <a:t>Yom</a:t>
            </a:r>
            <a:r>
              <a:rPr lang="es-ES_tradnl" sz="2400" dirty="0">
                <a:solidFill>
                  <a:srgbClr val="FF0000"/>
                </a:solidFill>
                <a:latin typeface="Lucida Calligraphy"/>
                <a:cs typeface="Lucida Calligraphy"/>
              </a:rPr>
              <a:t> </a:t>
            </a:r>
            <a:r>
              <a:rPr lang="es-ES_tradnl" sz="2400" dirty="0" err="1">
                <a:solidFill>
                  <a:srgbClr val="FF0000"/>
                </a:solidFill>
                <a:latin typeface="Lucida Calligraphy"/>
                <a:cs typeface="Lucida Calligraphy"/>
              </a:rPr>
              <a:t>Kippur-Themes</a:t>
            </a:r>
            <a:endParaRPr lang="es-ES_tradnl" sz="2400" dirty="0">
              <a:solidFill>
                <a:srgbClr val="FF0000"/>
              </a:solidFill>
              <a:latin typeface="Lucida Calligraphy"/>
              <a:cs typeface="Lucida Calligraphy"/>
            </a:endParaRPr>
          </a:p>
        </p:txBody>
      </p:sp>
      <p:pic>
        <p:nvPicPr>
          <p:cNvPr id="7" name="Picture 6" descr="placing"/>
          <p:cNvPicPr>
            <a:picLocks noChangeAspect="1" noChangeArrowheads="1"/>
          </p:cNvPicPr>
          <p:nvPr/>
        </p:nvPicPr>
        <p:blipFill rotWithShape="1">
          <a:blip r:embed="rId3">
            <a:extLst>
              <a:ext uri="{28A0092B-C50C-407E-A947-70E740481C1C}">
                <a14:useLocalDpi xmlns:a14="http://schemas.microsoft.com/office/drawing/2010/main" val="0"/>
              </a:ext>
            </a:extLst>
          </a:blip>
          <a:srcRect l="16871" r="23043" b="13483"/>
          <a:stretch/>
        </p:blipFill>
        <p:spPr bwMode="auto">
          <a:xfrm>
            <a:off x="282238" y="320291"/>
            <a:ext cx="4951892" cy="4657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10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sz="3600" dirty="0">
              <a:latin typeface="Cracked"/>
              <a:cs typeface="Cracked"/>
            </a:endParaRPr>
          </a:p>
        </p:txBody>
      </p:sp>
      <p:pic>
        <p:nvPicPr>
          <p:cNvPr id="2" name="Picture 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92" y="1921837"/>
            <a:ext cx="6631981" cy="460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90970" y="100951"/>
            <a:ext cx="8752378" cy="400110"/>
          </a:xfrm>
          <a:prstGeom prst="rect">
            <a:avLst/>
          </a:prstGeom>
          <a:noFill/>
        </p:spPr>
        <p:txBody>
          <a:bodyPr wrap="square" rtlCol="0">
            <a:spAutoFit/>
          </a:bodyPr>
          <a:lstStyle/>
          <a:p>
            <a:r>
              <a:rPr lang="es-ES_tradnl" sz="2000" dirty="0">
                <a:latin typeface="Papyrus"/>
                <a:cs typeface="Papyrus"/>
              </a:rPr>
              <a:t>“</a:t>
            </a:r>
            <a:endParaRPr lang="es-ES_tradnl" sz="2000" dirty="0">
              <a:solidFill>
                <a:srgbClr val="FF0000"/>
              </a:solidFill>
              <a:latin typeface="Papyrus"/>
              <a:cs typeface="Papyrus"/>
            </a:endParaRPr>
          </a:p>
        </p:txBody>
      </p:sp>
      <p:sp>
        <p:nvSpPr>
          <p:cNvPr id="7" name="TextBox 6"/>
          <p:cNvSpPr txBox="1"/>
          <p:nvPr/>
        </p:nvSpPr>
        <p:spPr>
          <a:xfrm>
            <a:off x="6910679" y="1897846"/>
            <a:ext cx="2102115" cy="4708981"/>
          </a:xfrm>
          <a:prstGeom prst="rect">
            <a:avLst/>
          </a:prstGeom>
          <a:solidFill>
            <a:schemeClr val="accent2"/>
          </a:solidFill>
        </p:spPr>
        <p:txBody>
          <a:bodyPr wrap="square" rtlCol="0">
            <a:spAutoFit/>
          </a:bodyPr>
          <a:lstStyle/>
          <a:p>
            <a:pPr algn="ctr"/>
            <a:r>
              <a:rPr lang="es-ES_tradnl" sz="2000" dirty="0">
                <a:latin typeface="Papyrus"/>
                <a:cs typeface="Papyrus"/>
              </a:rPr>
              <a:t>“</a:t>
            </a:r>
            <a:r>
              <a:rPr lang="es-ES_tradnl" sz="2000" dirty="0">
                <a:solidFill>
                  <a:schemeClr val="bg1"/>
                </a:solidFill>
                <a:latin typeface="Papyrus"/>
                <a:cs typeface="Papyrus"/>
              </a:rPr>
              <a:t>He </a:t>
            </a:r>
            <a:r>
              <a:rPr lang="es-ES_tradnl" sz="2000" dirty="0" err="1">
                <a:solidFill>
                  <a:schemeClr val="bg1"/>
                </a:solidFill>
                <a:latin typeface="Papyrus"/>
                <a:cs typeface="Papyrus"/>
              </a:rPr>
              <a:t>shall</a:t>
            </a:r>
            <a:r>
              <a:rPr lang="es-ES_tradnl" sz="2000" dirty="0">
                <a:solidFill>
                  <a:schemeClr val="bg1"/>
                </a:solidFill>
                <a:latin typeface="Papyrus"/>
                <a:cs typeface="Papyrus"/>
              </a:rPr>
              <a:t> </a:t>
            </a:r>
            <a:r>
              <a:rPr lang="es-ES_tradnl" sz="2000" dirty="0" err="1">
                <a:solidFill>
                  <a:schemeClr val="bg1"/>
                </a:solidFill>
                <a:latin typeface="Papyrus"/>
                <a:cs typeface="Papyrus"/>
              </a:rPr>
              <a:t>put</a:t>
            </a:r>
            <a:r>
              <a:rPr lang="es-ES_tradnl" sz="2000" dirty="0">
                <a:solidFill>
                  <a:schemeClr val="bg1"/>
                </a:solidFill>
                <a:latin typeface="Papyrus"/>
                <a:cs typeface="Papyrus"/>
              </a:rPr>
              <a:t> </a:t>
            </a:r>
            <a:r>
              <a:rPr lang="es-ES_tradnl" sz="2000" dirty="0" err="1">
                <a:solidFill>
                  <a:schemeClr val="bg1"/>
                </a:solidFill>
                <a:latin typeface="Papyrus"/>
                <a:cs typeface="Papyrus"/>
              </a:rPr>
              <a:t>on</a:t>
            </a:r>
            <a:r>
              <a:rPr lang="es-ES_tradnl" sz="2000" dirty="0">
                <a:solidFill>
                  <a:schemeClr val="bg1"/>
                </a:solidFill>
                <a:latin typeface="Papyrus"/>
                <a:cs typeface="Papyrus"/>
              </a:rPr>
              <a:t> </a:t>
            </a:r>
            <a:r>
              <a:rPr lang="es-ES_tradnl" sz="2000" dirty="0" err="1">
                <a:solidFill>
                  <a:schemeClr val="bg1"/>
                </a:solidFill>
                <a:latin typeface="Papyrus"/>
                <a:cs typeface="Papyrus"/>
              </a:rPr>
              <a:t>the</a:t>
            </a:r>
            <a:r>
              <a:rPr lang="es-ES_tradnl" sz="2000" dirty="0">
                <a:solidFill>
                  <a:schemeClr val="bg1"/>
                </a:solidFill>
                <a:latin typeface="Papyrus"/>
                <a:cs typeface="Papyrus"/>
              </a:rPr>
              <a:t> </a:t>
            </a:r>
            <a:r>
              <a:rPr lang="es-ES_tradnl" sz="2000" dirty="0" err="1">
                <a:solidFill>
                  <a:schemeClr val="bg1"/>
                </a:solidFill>
                <a:latin typeface="Papyrus"/>
                <a:cs typeface="Papyrus"/>
              </a:rPr>
              <a:t>holy</a:t>
            </a:r>
            <a:r>
              <a:rPr lang="es-ES_tradnl" sz="2000" dirty="0">
                <a:solidFill>
                  <a:schemeClr val="bg1"/>
                </a:solidFill>
                <a:latin typeface="Papyrus"/>
                <a:cs typeface="Papyrus"/>
              </a:rPr>
              <a:t> </a:t>
            </a:r>
            <a:r>
              <a:rPr lang="es-ES_tradnl" sz="2000" dirty="0" err="1">
                <a:solidFill>
                  <a:schemeClr val="bg1"/>
                </a:solidFill>
                <a:latin typeface="Papyrus"/>
                <a:cs typeface="Papyrus"/>
              </a:rPr>
              <a:t>linen</a:t>
            </a:r>
            <a:r>
              <a:rPr lang="es-ES_tradnl" sz="2000" dirty="0">
                <a:solidFill>
                  <a:schemeClr val="bg1"/>
                </a:solidFill>
                <a:latin typeface="Papyrus"/>
                <a:cs typeface="Papyrus"/>
              </a:rPr>
              <a:t> </a:t>
            </a:r>
            <a:r>
              <a:rPr lang="es-ES_tradnl" sz="2000" dirty="0" err="1">
                <a:solidFill>
                  <a:schemeClr val="bg1"/>
                </a:solidFill>
                <a:latin typeface="Papyrus"/>
                <a:cs typeface="Papyrus"/>
              </a:rPr>
              <a:t>coat</a:t>
            </a:r>
            <a:r>
              <a:rPr lang="es-ES_tradnl" sz="2000" dirty="0">
                <a:solidFill>
                  <a:schemeClr val="bg1"/>
                </a:solidFill>
                <a:latin typeface="Papyrus"/>
                <a:cs typeface="Papyrus"/>
              </a:rPr>
              <a:t> and he </a:t>
            </a:r>
            <a:r>
              <a:rPr lang="es-ES_tradnl" sz="2000" dirty="0" err="1">
                <a:solidFill>
                  <a:schemeClr val="bg1"/>
                </a:solidFill>
                <a:latin typeface="Papyrus"/>
                <a:cs typeface="Papyrus"/>
              </a:rPr>
              <a:t>shall</a:t>
            </a:r>
            <a:r>
              <a:rPr lang="es-ES_tradnl" sz="2000" dirty="0">
                <a:solidFill>
                  <a:schemeClr val="bg1"/>
                </a:solidFill>
                <a:latin typeface="Papyrus"/>
                <a:cs typeface="Papyrus"/>
              </a:rPr>
              <a:t> </a:t>
            </a:r>
            <a:r>
              <a:rPr lang="es-ES_tradnl" sz="2000" dirty="0" err="1">
                <a:solidFill>
                  <a:schemeClr val="bg1"/>
                </a:solidFill>
                <a:latin typeface="Papyrus"/>
                <a:cs typeface="Papyrus"/>
              </a:rPr>
              <a:t>have</a:t>
            </a:r>
            <a:r>
              <a:rPr lang="es-ES_tradnl" sz="2000" dirty="0">
                <a:solidFill>
                  <a:schemeClr val="bg1"/>
                </a:solidFill>
                <a:latin typeface="Papyrus"/>
                <a:cs typeface="Papyrus"/>
              </a:rPr>
              <a:t> </a:t>
            </a:r>
            <a:r>
              <a:rPr lang="es-ES_tradnl" sz="2000" dirty="0" err="1">
                <a:solidFill>
                  <a:schemeClr val="bg1"/>
                </a:solidFill>
                <a:latin typeface="Papyrus"/>
                <a:cs typeface="Papyrus"/>
              </a:rPr>
              <a:t>the</a:t>
            </a:r>
            <a:r>
              <a:rPr lang="es-ES_tradnl" sz="2000" dirty="0">
                <a:solidFill>
                  <a:schemeClr val="bg1"/>
                </a:solidFill>
                <a:latin typeface="Papyrus"/>
                <a:cs typeface="Papyrus"/>
              </a:rPr>
              <a:t> </a:t>
            </a:r>
            <a:r>
              <a:rPr lang="es-ES_tradnl" sz="2000" dirty="0" err="1">
                <a:solidFill>
                  <a:schemeClr val="bg1"/>
                </a:solidFill>
                <a:latin typeface="Papyrus"/>
                <a:cs typeface="Papyrus"/>
              </a:rPr>
              <a:t>linen</a:t>
            </a:r>
            <a:r>
              <a:rPr lang="es-ES_tradnl" sz="2000" dirty="0">
                <a:solidFill>
                  <a:schemeClr val="bg1"/>
                </a:solidFill>
                <a:latin typeface="Papyrus"/>
                <a:cs typeface="Papyrus"/>
              </a:rPr>
              <a:t> </a:t>
            </a:r>
            <a:r>
              <a:rPr lang="es-ES_tradnl" sz="2000" dirty="0" err="1">
                <a:solidFill>
                  <a:schemeClr val="bg1"/>
                </a:solidFill>
                <a:latin typeface="Papyrus"/>
                <a:cs typeface="Papyrus"/>
              </a:rPr>
              <a:t>breeches</a:t>
            </a:r>
            <a:r>
              <a:rPr lang="es-ES_tradnl" sz="2000" dirty="0">
                <a:solidFill>
                  <a:schemeClr val="bg1"/>
                </a:solidFill>
                <a:latin typeface="Papyrus"/>
                <a:cs typeface="Papyrus"/>
              </a:rPr>
              <a:t> </a:t>
            </a:r>
            <a:r>
              <a:rPr lang="es-ES_tradnl" sz="2000" dirty="0" err="1">
                <a:solidFill>
                  <a:schemeClr val="bg1"/>
                </a:solidFill>
                <a:latin typeface="Papyrus"/>
                <a:cs typeface="Papyrus"/>
              </a:rPr>
              <a:t>upon</a:t>
            </a:r>
            <a:r>
              <a:rPr lang="es-ES_tradnl" sz="2000" dirty="0">
                <a:solidFill>
                  <a:schemeClr val="bg1"/>
                </a:solidFill>
                <a:latin typeface="Papyrus"/>
                <a:cs typeface="Papyrus"/>
              </a:rPr>
              <a:t> </a:t>
            </a:r>
            <a:r>
              <a:rPr lang="es-ES_tradnl" sz="2000" dirty="0" err="1">
                <a:solidFill>
                  <a:schemeClr val="bg1"/>
                </a:solidFill>
                <a:latin typeface="Papyrus"/>
                <a:cs typeface="Papyrus"/>
              </a:rPr>
              <a:t>his</a:t>
            </a:r>
            <a:r>
              <a:rPr lang="es-ES_tradnl" sz="2000" dirty="0">
                <a:solidFill>
                  <a:schemeClr val="bg1"/>
                </a:solidFill>
                <a:latin typeface="Papyrus"/>
                <a:cs typeface="Papyrus"/>
              </a:rPr>
              <a:t> </a:t>
            </a:r>
            <a:r>
              <a:rPr lang="es-ES_tradnl" sz="2000" dirty="0" err="1">
                <a:solidFill>
                  <a:schemeClr val="bg1"/>
                </a:solidFill>
                <a:latin typeface="Papyrus"/>
                <a:cs typeface="Papyrus"/>
              </a:rPr>
              <a:t>flesh</a:t>
            </a:r>
            <a:r>
              <a:rPr lang="es-ES_tradnl" sz="2000" dirty="0">
                <a:solidFill>
                  <a:schemeClr val="bg1"/>
                </a:solidFill>
                <a:latin typeface="Papyrus"/>
                <a:cs typeface="Papyrus"/>
              </a:rPr>
              <a:t>, and </a:t>
            </a:r>
            <a:r>
              <a:rPr lang="es-ES_tradnl" sz="2000" dirty="0" err="1">
                <a:solidFill>
                  <a:schemeClr val="bg1"/>
                </a:solidFill>
                <a:latin typeface="Papyrus"/>
                <a:cs typeface="Papyrus"/>
              </a:rPr>
              <a:t>shall</a:t>
            </a:r>
            <a:r>
              <a:rPr lang="es-ES_tradnl" sz="2000" dirty="0">
                <a:solidFill>
                  <a:schemeClr val="bg1"/>
                </a:solidFill>
                <a:latin typeface="Papyrus"/>
                <a:cs typeface="Papyrus"/>
              </a:rPr>
              <a:t> be </a:t>
            </a:r>
            <a:r>
              <a:rPr lang="es-ES_tradnl" sz="2000" dirty="0" err="1">
                <a:solidFill>
                  <a:schemeClr val="bg1"/>
                </a:solidFill>
                <a:latin typeface="Papyrus"/>
                <a:cs typeface="Papyrus"/>
              </a:rPr>
              <a:t>girded</a:t>
            </a:r>
            <a:r>
              <a:rPr lang="es-ES_tradnl" sz="2000" dirty="0">
                <a:solidFill>
                  <a:schemeClr val="bg1"/>
                </a:solidFill>
                <a:latin typeface="Papyrus"/>
                <a:cs typeface="Papyrus"/>
              </a:rPr>
              <a:t> </a:t>
            </a:r>
            <a:r>
              <a:rPr lang="es-ES_tradnl" sz="2000" dirty="0" err="1">
                <a:solidFill>
                  <a:schemeClr val="bg1"/>
                </a:solidFill>
                <a:latin typeface="Papyrus"/>
                <a:cs typeface="Papyrus"/>
              </a:rPr>
              <a:t>with</a:t>
            </a:r>
            <a:r>
              <a:rPr lang="es-ES_tradnl" sz="2000" dirty="0">
                <a:solidFill>
                  <a:schemeClr val="bg1"/>
                </a:solidFill>
                <a:latin typeface="Papyrus"/>
                <a:cs typeface="Papyrus"/>
              </a:rPr>
              <a:t> </a:t>
            </a:r>
            <a:r>
              <a:rPr lang="es-ES_tradnl" sz="2000" dirty="0" err="1">
                <a:solidFill>
                  <a:schemeClr val="bg1"/>
                </a:solidFill>
                <a:latin typeface="Papyrus"/>
                <a:cs typeface="Papyrus"/>
              </a:rPr>
              <a:t>the</a:t>
            </a:r>
            <a:r>
              <a:rPr lang="es-ES_tradnl" sz="2000" dirty="0">
                <a:solidFill>
                  <a:schemeClr val="bg1"/>
                </a:solidFill>
                <a:latin typeface="Papyrus"/>
                <a:cs typeface="Papyrus"/>
              </a:rPr>
              <a:t> </a:t>
            </a:r>
            <a:r>
              <a:rPr lang="es-ES_tradnl" sz="2000" dirty="0" err="1">
                <a:solidFill>
                  <a:schemeClr val="bg1"/>
                </a:solidFill>
                <a:latin typeface="Papyrus"/>
                <a:cs typeface="Papyrus"/>
              </a:rPr>
              <a:t>linen</a:t>
            </a:r>
            <a:r>
              <a:rPr lang="es-ES_tradnl" sz="2000" dirty="0">
                <a:solidFill>
                  <a:schemeClr val="bg1"/>
                </a:solidFill>
                <a:latin typeface="Papyrus"/>
                <a:cs typeface="Papyrus"/>
              </a:rPr>
              <a:t> </a:t>
            </a:r>
            <a:r>
              <a:rPr lang="es-ES_tradnl" sz="2000" dirty="0" err="1">
                <a:solidFill>
                  <a:schemeClr val="bg1"/>
                </a:solidFill>
                <a:latin typeface="Papyrus"/>
                <a:cs typeface="Papyrus"/>
              </a:rPr>
              <a:t>girdle</a:t>
            </a:r>
            <a:r>
              <a:rPr lang="es-ES_tradnl" sz="2000" dirty="0">
                <a:solidFill>
                  <a:schemeClr val="bg1"/>
                </a:solidFill>
                <a:latin typeface="Papyrus"/>
                <a:cs typeface="Papyrus"/>
              </a:rPr>
              <a:t>, and </a:t>
            </a:r>
            <a:r>
              <a:rPr lang="es-ES_tradnl" sz="2000" dirty="0" err="1">
                <a:solidFill>
                  <a:schemeClr val="bg1"/>
                </a:solidFill>
                <a:latin typeface="Papyrus"/>
                <a:cs typeface="Papyrus"/>
              </a:rPr>
              <a:t>with</a:t>
            </a:r>
            <a:r>
              <a:rPr lang="es-ES_tradnl" sz="2000" dirty="0">
                <a:solidFill>
                  <a:schemeClr val="bg1"/>
                </a:solidFill>
                <a:latin typeface="Papyrus"/>
                <a:cs typeface="Papyrus"/>
              </a:rPr>
              <a:t> </a:t>
            </a:r>
            <a:r>
              <a:rPr lang="es-ES_tradnl" sz="2000" dirty="0" err="1">
                <a:solidFill>
                  <a:schemeClr val="bg1"/>
                </a:solidFill>
                <a:latin typeface="Papyrus"/>
                <a:cs typeface="Papyrus"/>
              </a:rPr>
              <a:t>the</a:t>
            </a:r>
            <a:r>
              <a:rPr lang="es-ES_tradnl" sz="2000" dirty="0">
                <a:solidFill>
                  <a:schemeClr val="bg1"/>
                </a:solidFill>
                <a:latin typeface="Papyrus"/>
                <a:cs typeface="Papyrus"/>
              </a:rPr>
              <a:t> </a:t>
            </a:r>
            <a:r>
              <a:rPr lang="es-ES_tradnl" sz="2000" dirty="0" err="1">
                <a:solidFill>
                  <a:schemeClr val="bg1"/>
                </a:solidFill>
                <a:latin typeface="Papyrus"/>
                <a:cs typeface="Papyrus"/>
              </a:rPr>
              <a:t>linen</a:t>
            </a:r>
            <a:r>
              <a:rPr lang="es-ES_tradnl" sz="2000" dirty="0">
                <a:solidFill>
                  <a:schemeClr val="bg1"/>
                </a:solidFill>
                <a:latin typeface="Papyrus"/>
                <a:cs typeface="Papyrus"/>
              </a:rPr>
              <a:t> mitre </a:t>
            </a:r>
            <a:r>
              <a:rPr lang="es-ES_tradnl" sz="2000" dirty="0" err="1">
                <a:solidFill>
                  <a:schemeClr val="bg1"/>
                </a:solidFill>
                <a:latin typeface="Papyrus"/>
                <a:cs typeface="Papyrus"/>
              </a:rPr>
              <a:t>shall</a:t>
            </a:r>
            <a:r>
              <a:rPr lang="es-ES_tradnl" sz="2000" dirty="0">
                <a:solidFill>
                  <a:schemeClr val="bg1"/>
                </a:solidFill>
                <a:latin typeface="Papyrus"/>
                <a:cs typeface="Papyrus"/>
              </a:rPr>
              <a:t> he be </a:t>
            </a:r>
            <a:r>
              <a:rPr lang="es-ES_tradnl" sz="2000" dirty="0" err="1">
                <a:solidFill>
                  <a:schemeClr val="bg1"/>
                </a:solidFill>
                <a:latin typeface="Papyrus"/>
                <a:cs typeface="Papyrus"/>
              </a:rPr>
              <a:t>attired</a:t>
            </a:r>
            <a:r>
              <a:rPr lang="es-ES_tradnl" sz="2000" dirty="0">
                <a:solidFill>
                  <a:schemeClr val="bg1"/>
                </a:solidFill>
                <a:latin typeface="Papyrus"/>
                <a:cs typeface="Papyrus"/>
              </a:rPr>
              <a:t>: </a:t>
            </a:r>
          </a:p>
          <a:p>
            <a:pPr algn="ctr"/>
            <a:r>
              <a:rPr lang="es-ES_tradnl" sz="2000" dirty="0" err="1">
                <a:solidFill>
                  <a:schemeClr val="bg1"/>
                </a:solidFill>
                <a:latin typeface="Papyrus"/>
                <a:cs typeface="Papyrus"/>
              </a:rPr>
              <a:t>these</a:t>
            </a:r>
            <a:r>
              <a:rPr lang="es-ES_tradnl" sz="2000" dirty="0">
                <a:solidFill>
                  <a:schemeClr val="bg1"/>
                </a:solidFill>
                <a:latin typeface="Papyrus"/>
                <a:cs typeface="Papyrus"/>
              </a:rPr>
              <a:t> are </a:t>
            </a:r>
            <a:r>
              <a:rPr lang="es-ES_tradnl" sz="2000" dirty="0" err="1">
                <a:solidFill>
                  <a:schemeClr val="bg1"/>
                </a:solidFill>
                <a:latin typeface="Papyrus"/>
                <a:cs typeface="Papyrus"/>
              </a:rPr>
              <a:t>holy</a:t>
            </a:r>
            <a:r>
              <a:rPr lang="es-ES_tradnl" sz="2000" dirty="0">
                <a:solidFill>
                  <a:schemeClr val="bg1"/>
                </a:solidFill>
                <a:latin typeface="Papyrus"/>
                <a:cs typeface="Papyrus"/>
              </a:rPr>
              <a:t> </a:t>
            </a:r>
            <a:r>
              <a:rPr lang="es-ES_tradnl" sz="2000" dirty="0" err="1">
                <a:solidFill>
                  <a:schemeClr val="bg1"/>
                </a:solidFill>
                <a:latin typeface="Papyrus"/>
                <a:cs typeface="Papyrus"/>
              </a:rPr>
              <a:t>garments</a:t>
            </a:r>
            <a:r>
              <a:rPr lang="es-ES_tradnl" sz="2000" dirty="0">
                <a:solidFill>
                  <a:schemeClr val="bg1"/>
                </a:solidFill>
                <a:latin typeface="Papyrus"/>
                <a:cs typeface="Papyrus"/>
              </a:rPr>
              <a:t>”</a:t>
            </a:r>
          </a:p>
          <a:p>
            <a:pPr algn="ctr"/>
            <a:r>
              <a:rPr lang="es-ES_tradnl" sz="2000" b="1" dirty="0" err="1">
                <a:solidFill>
                  <a:schemeClr val="bg1"/>
                </a:solidFill>
                <a:latin typeface="Papyrus"/>
                <a:cs typeface="Papyrus"/>
              </a:rPr>
              <a:t>Leviticus</a:t>
            </a:r>
            <a:r>
              <a:rPr lang="es-ES_tradnl" sz="2000" b="1" dirty="0">
                <a:solidFill>
                  <a:schemeClr val="bg1"/>
                </a:solidFill>
                <a:latin typeface="Papyrus"/>
                <a:cs typeface="Papyrus"/>
              </a:rPr>
              <a:t> 16:4</a:t>
            </a:r>
          </a:p>
        </p:txBody>
      </p:sp>
      <p:sp>
        <p:nvSpPr>
          <p:cNvPr id="3" name="TextBox 2"/>
          <p:cNvSpPr txBox="1"/>
          <p:nvPr/>
        </p:nvSpPr>
        <p:spPr>
          <a:xfrm>
            <a:off x="229878" y="327053"/>
            <a:ext cx="8307756" cy="923330"/>
          </a:xfrm>
          <a:prstGeom prst="rect">
            <a:avLst/>
          </a:prstGeom>
          <a:solidFill>
            <a:schemeClr val="accent2"/>
          </a:solidFill>
        </p:spPr>
        <p:txBody>
          <a:bodyPr wrap="square" rtlCol="0">
            <a:spAutoFit/>
          </a:bodyPr>
          <a:lstStyle/>
          <a:p>
            <a:r>
              <a:rPr lang="es-ES_tradnl" dirty="0">
                <a:latin typeface="Papyrus"/>
                <a:cs typeface="Papyrus"/>
              </a:rPr>
              <a:t>“</a:t>
            </a:r>
            <a:r>
              <a:rPr lang="es-ES_tradnl" dirty="0" err="1">
                <a:solidFill>
                  <a:schemeClr val="bg1"/>
                </a:solidFill>
                <a:latin typeface="Papyrus"/>
                <a:cs typeface="Papyrus"/>
              </a:rPr>
              <a:t>Speak</a:t>
            </a:r>
            <a:r>
              <a:rPr lang="es-ES_tradnl" dirty="0">
                <a:solidFill>
                  <a:schemeClr val="bg1"/>
                </a:solidFill>
                <a:latin typeface="Papyrus"/>
                <a:cs typeface="Papyrus"/>
              </a:rPr>
              <a:t> </a:t>
            </a:r>
            <a:r>
              <a:rPr lang="es-ES_tradnl" dirty="0" err="1">
                <a:solidFill>
                  <a:schemeClr val="bg1"/>
                </a:solidFill>
                <a:latin typeface="Papyrus"/>
                <a:cs typeface="Papyrus"/>
              </a:rPr>
              <a:t>to</a:t>
            </a:r>
            <a:r>
              <a:rPr lang="es-ES_tradnl" dirty="0">
                <a:solidFill>
                  <a:schemeClr val="bg1"/>
                </a:solidFill>
                <a:latin typeface="Papyrus"/>
                <a:cs typeface="Papyrus"/>
              </a:rPr>
              <a:t> </a:t>
            </a:r>
            <a:r>
              <a:rPr lang="es-ES_tradnl" dirty="0" err="1">
                <a:solidFill>
                  <a:schemeClr val="bg1"/>
                </a:solidFill>
                <a:latin typeface="Papyrus"/>
                <a:cs typeface="Papyrus"/>
              </a:rPr>
              <a:t>Aaron</a:t>
            </a:r>
            <a:r>
              <a:rPr lang="es-ES_tradnl" dirty="0">
                <a:solidFill>
                  <a:schemeClr val="bg1"/>
                </a:solidFill>
                <a:latin typeface="Papyrus"/>
                <a:cs typeface="Papyrus"/>
              </a:rPr>
              <a:t> </a:t>
            </a:r>
            <a:r>
              <a:rPr lang="es-ES_tradnl" dirty="0" err="1">
                <a:solidFill>
                  <a:schemeClr val="bg1"/>
                </a:solidFill>
                <a:latin typeface="Papyrus"/>
                <a:cs typeface="Papyrus"/>
              </a:rPr>
              <a:t>your</a:t>
            </a:r>
            <a:r>
              <a:rPr lang="es-ES_tradnl" dirty="0">
                <a:solidFill>
                  <a:schemeClr val="bg1"/>
                </a:solidFill>
                <a:latin typeface="Papyrus"/>
                <a:cs typeface="Papyrus"/>
              </a:rPr>
              <a:t> </a:t>
            </a:r>
            <a:r>
              <a:rPr lang="es-ES_tradnl" dirty="0" err="1">
                <a:solidFill>
                  <a:schemeClr val="bg1"/>
                </a:solidFill>
                <a:latin typeface="Papyrus"/>
                <a:cs typeface="Papyrus"/>
              </a:rPr>
              <a:t>brother</a:t>
            </a:r>
            <a:r>
              <a:rPr lang="es-ES_tradnl" dirty="0">
                <a:solidFill>
                  <a:schemeClr val="bg1"/>
                </a:solidFill>
                <a:latin typeface="Papyrus"/>
                <a:cs typeface="Papyrus"/>
              </a:rPr>
              <a:t>, </a:t>
            </a:r>
            <a:r>
              <a:rPr lang="es-ES_tradnl" dirty="0" err="1">
                <a:solidFill>
                  <a:schemeClr val="bg1"/>
                </a:solidFill>
                <a:latin typeface="Papyrus"/>
                <a:cs typeface="Papyrus"/>
              </a:rPr>
              <a:t>that</a:t>
            </a:r>
            <a:r>
              <a:rPr lang="es-ES_tradnl" dirty="0">
                <a:solidFill>
                  <a:schemeClr val="bg1"/>
                </a:solidFill>
                <a:latin typeface="Papyrus"/>
                <a:cs typeface="Papyrus"/>
              </a:rPr>
              <a:t> he come </a:t>
            </a:r>
            <a:r>
              <a:rPr lang="es-ES_tradnl" dirty="0" err="1">
                <a:solidFill>
                  <a:schemeClr val="bg1"/>
                </a:solidFill>
                <a:latin typeface="Papyrus"/>
                <a:cs typeface="Papyrus"/>
              </a:rPr>
              <a:t>not</a:t>
            </a:r>
            <a:r>
              <a:rPr lang="es-ES_tradnl" dirty="0">
                <a:solidFill>
                  <a:schemeClr val="bg1"/>
                </a:solidFill>
                <a:latin typeface="Papyrus"/>
                <a:cs typeface="Papyrus"/>
              </a:rPr>
              <a:t> at </a:t>
            </a:r>
            <a:r>
              <a:rPr lang="es-ES_tradnl" dirty="0" err="1">
                <a:solidFill>
                  <a:schemeClr val="bg1"/>
                </a:solidFill>
                <a:latin typeface="Papyrus"/>
                <a:cs typeface="Papyrus"/>
              </a:rPr>
              <a:t>all</a:t>
            </a:r>
            <a:r>
              <a:rPr lang="es-ES_tradnl" dirty="0">
                <a:solidFill>
                  <a:schemeClr val="bg1"/>
                </a:solidFill>
                <a:latin typeface="Papyrus"/>
                <a:cs typeface="Papyrus"/>
              </a:rPr>
              <a:t> times </a:t>
            </a:r>
            <a:r>
              <a:rPr lang="es-ES_tradnl" dirty="0" err="1">
                <a:solidFill>
                  <a:schemeClr val="bg1"/>
                </a:solidFill>
                <a:latin typeface="Papyrus"/>
                <a:cs typeface="Papyrus"/>
              </a:rPr>
              <a:t>into</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H</a:t>
            </a:r>
            <a:r>
              <a:rPr lang="en-US" dirty="0">
                <a:solidFill>
                  <a:schemeClr val="bg1"/>
                </a:solidFill>
                <a:latin typeface="Papyrus"/>
                <a:cs typeface="Papyrus"/>
              </a:rPr>
              <a:t>o</a:t>
            </a:r>
            <a:r>
              <a:rPr lang="es-ES_tradnl" dirty="0" err="1">
                <a:solidFill>
                  <a:schemeClr val="bg1"/>
                </a:solidFill>
                <a:latin typeface="Papyrus"/>
                <a:cs typeface="Papyrus"/>
              </a:rPr>
              <a:t>ly</a:t>
            </a:r>
            <a:r>
              <a:rPr lang="es-ES_tradnl" dirty="0">
                <a:solidFill>
                  <a:schemeClr val="bg1"/>
                </a:solidFill>
                <a:latin typeface="Papyrus"/>
                <a:cs typeface="Papyrus"/>
              </a:rPr>
              <a:t> Place </a:t>
            </a:r>
            <a:r>
              <a:rPr lang="es-ES_tradnl" dirty="0" err="1">
                <a:solidFill>
                  <a:schemeClr val="bg1"/>
                </a:solidFill>
                <a:latin typeface="Papyrus"/>
                <a:cs typeface="Papyrus"/>
              </a:rPr>
              <a:t>within</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veil</a:t>
            </a:r>
            <a:r>
              <a:rPr lang="es-ES_tradnl" dirty="0">
                <a:solidFill>
                  <a:schemeClr val="bg1"/>
                </a:solidFill>
                <a:latin typeface="Papyrus"/>
                <a:cs typeface="Papyrus"/>
              </a:rPr>
              <a:t> </a:t>
            </a:r>
            <a:r>
              <a:rPr lang="es-ES_tradnl" dirty="0" err="1">
                <a:solidFill>
                  <a:schemeClr val="bg1"/>
                </a:solidFill>
                <a:latin typeface="Papyrus"/>
                <a:cs typeface="Papyrus"/>
              </a:rPr>
              <a:t>before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Mercy</a:t>
            </a:r>
            <a:r>
              <a:rPr lang="es-ES_tradnl" dirty="0">
                <a:solidFill>
                  <a:schemeClr val="bg1"/>
                </a:solidFill>
                <a:latin typeface="Papyrus"/>
                <a:cs typeface="Papyrus"/>
              </a:rPr>
              <a:t> </a:t>
            </a:r>
            <a:r>
              <a:rPr lang="es-ES_tradnl" dirty="0" err="1">
                <a:solidFill>
                  <a:schemeClr val="bg1"/>
                </a:solidFill>
                <a:latin typeface="Papyrus"/>
                <a:cs typeface="Papyrus"/>
              </a:rPr>
              <a:t>Seat</a:t>
            </a:r>
            <a:r>
              <a:rPr lang="es-ES_tradnl" dirty="0">
                <a:solidFill>
                  <a:schemeClr val="bg1"/>
                </a:solidFill>
                <a:latin typeface="Papyrus"/>
                <a:cs typeface="Papyrus"/>
              </a:rPr>
              <a:t>, </a:t>
            </a:r>
            <a:r>
              <a:rPr lang="es-ES_tradnl" dirty="0" err="1">
                <a:solidFill>
                  <a:schemeClr val="bg1"/>
                </a:solidFill>
                <a:latin typeface="Papyrus"/>
                <a:cs typeface="Papyrus"/>
              </a:rPr>
              <a:t>which</a:t>
            </a:r>
            <a:r>
              <a:rPr lang="es-ES_tradnl" dirty="0">
                <a:solidFill>
                  <a:schemeClr val="bg1"/>
                </a:solidFill>
                <a:latin typeface="Papyrus"/>
                <a:cs typeface="Papyrus"/>
              </a:rPr>
              <a:t> </a:t>
            </a:r>
            <a:r>
              <a:rPr lang="es-ES_tradnl" dirty="0" err="1">
                <a:solidFill>
                  <a:schemeClr val="bg1"/>
                </a:solidFill>
                <a:latin typeface="Papyrus"/>
                <a:cs typeface="Papyrus"/>
              </a:rPr>
              <a:t>is</a:t>
            </a:r>
            <a:r>
              <a:rPr lang="es-ES_tradnl" dirty="0">
                <a:solidFill>
                  <a:schemeClr val="bg1"/>
                </a:solidFill>
                <a:latin typeface="Papyrus"/>
                <a:cs typeface="Papyrus"/>
              </a:rPr>
              <a:t> </a:t>
            </a:r>
            <a:r>
              <a:rPr lang="es-ES_tradnl" dirty="0" err="1">
                <a:solidFill>
                  <a:schemeClr val="bg1"/>
                </a:solidFill>
                <a:latin typeface="Papyrus"/>
                <a:cs typeface="Papyrus"/>
              </a:rPr>
              <a:t>upon</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Ark</a:t>
            </a:r>
            <a:r>
              <a:rPr lang="es-ES_tradnl" dirty="0">
                <a:solidFill>
                  <a:schemeClr val="bg1"/>
                </a:solidFill>
                <a:latin typeface="Papyrus"/>
                <a:cs typeface="Papyrus"/>
              </a:rPr>
              <a:t>; </a:t>
            </a:r>
            <a:r>
              <a:rPr lang="es-ES_tradnl" dirty="0" err="1">
                <a:solidFill>
                  <a:schemeClr val="bg1"/>
                </a:solidFill>
                <a:latin typeface="Papyrus"/>
                <a:cs typeface="Papyrus"/>
              </a:rPr>
              <a:t>that</a:t>
            </a:r>
            <a:r>
              <a:rPr lang="es-ES_tradnl" dirty="0">
                <a:solidFill>
                  <a:schemeClr val="bg1"/>
                </a:solidFill>
                <a:latin typeface="Papyrus"/>
                <a:cs typeface="Papyrus"/>
              </a:rPr>
              <a:t> he die </a:t>
            </a:r>
            <a:r>
              <a:rPr lang="es-ES_tradnl" dirty="0" err="1">
                <a:solidFill>
                  <a:schemeClr val="bg1"/>
                </a:solidFill>
                <a:latin typeface="Papyrus"/>
                <a:cs typeface="Papyrus"/>
              </a:rPr>
              <a:t>not</a:t>
            </a:r>
            <a:r>
              <a:rPr lang="es-ES_tradnl" dirty="0">
                <a:solidFill>
                  <a:schemeClr val="bg1"/>
                </a:solidFill>
                <a:latin typeface="Papyrus"/>
                <a:cs typeface="Papyrus"/>
              </a:rPr>
              <a:t>: </a:t>
            </a:r>
          </a:p>
          <a:p>
            <a:r>
              <a:rPr lang="es-ES_tradnl" dirty="0" err="1">
                <a:solidFill>
                  <a:schemeClr val="bg1"/>
                </a:solidFill>
                <a:latin typeface="Papyrus"/>
                <a:cs typeface="Papyrus"/>
              </a:rPr>
              <a:t>For</a:t>
            </a:r>
            <a:r>
              <a:rPr lang="es-ES_tradnl" dirty="0">
                <a:solidFill>
                  <a:schemeClr val="bg1"/>
                </a:solidFill>
                <a:latin typeface="Papyrus"/>
                <a:cs typeface="Papyrus"/>
              </a:rPr>
              <a:t> I </a:t>
            </a:r>
            <a:r>
              <a:rPr lang="es-ES_tradnl" dirty="0" err="1">
                <a:solidFill>
                  <a:schemeClr val="bg1"/>
                </a:solidFill>
                <a:latin typeface="Papyrus"/>
                <a:cs typeface="Papyrus"/>
              </a:rPr>
              <a:t>will</a:t>
            </a:r>
            <a:r>
              <a:rPr lang="es-ES_tradnl" dirty="0">
                <a:solidFill>
                  <a:schemeClr val="bg1"/>
                </a:solidFill>
                <a:latin typeface="Papyrus"/>
                <a:cs typeface="Papyrus"/>
              </a:rPr>
              <a:t> </a:t>
            </a:r>
            <a:r>
              <a:rPr lang="es-ES_tradnl" dirty="0" err="1">
                <a:solidFill>
                  <a:schemeClr val="bg1"/>
                </a:solidFill>
                <a:latin typeface="Papyrus"/>
                <a:cs typeface="Papyrus"/>
              </a:rPr>
              <a:t>appear</a:t>
            </a:r>
            <a:r>
              <a:rPr lang="es-ES_tradnl" dirty="0">
                <a:solidFill>
                  <a:schemeClr val="bg1"/>
                </a:solidFill>
                <a:latin typeface="Papyrus"/>
                <a:cs typeface="Papyrus"/>
              </a:rPr>
              <a:t> in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cloud</a:t>
            </a:r>
            <a:r>
              <a:rPr lang="es-ES_tradnl" dirty="0">
                <a:solidFill>
                  <a:schemeClr val="bg1"/>
                </a:solidFill>
                <a:latin typeface="Papyrus"/>
                <a:cs typeface="Papyrus"/>
              </a:rPr>
              <a:t> </a:t>
            </a:r>
            <a:r>
              <a:rPr lang="es-ES_tradnl" dirty="0" err="1">
                <a:solidFill>
                  <a:schemeClr val="bg1"/>
                </a:solidFill>
                <a:latin typeface="Papyrus"/>
                <a:cs typeface="Papyrus"/>
              </a:rPr>
              <a:t>above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Mercy</a:t>
            </a:r>
            <a:r>
              <a:rPr lang="es-ES_tradnl" dirty="0">
                <a:solidFill>
                  <a:schemeClr val="bg1"/>
                </a:solidFill>
                <a:latin typeface="Papyrus"/>
                <a:cs typeface="Papyrus"/>
              </a:rPr>
              <a:t> </a:t>
            </a:r>
            <a:r>
              <a:rPr lang="es-ES_tradnl" dirty="0" err="1">
                <a:solidFill>
                  <a:schemeClr val="bg1"/>
                </a:solidFill>
                <a:latin typeface="Papyrus"/>
                <a:cs typeface="Papyrus"/>
              </a:rPr>
              <a:t>Seat</a:t>
            </a:r>
            <a:r>
              <a:rPr lang="es-ES_tradnl" dirty="0">
                <a:solidFill>
                  <a:schemeClr val="bg1"/>
                </a:solidFill>
                <a:latin typeface="Papyrus"/>
                <a:cs typeface="Papyrus"/>
              </a:rPr>
              <a:t>”   </a:t>
            </a:r>
            <a:r>
              <a:rPr lang="es-ES_tradnl" b="1" dirty="0" err="1">
                <a:solidFill>
                  <a:schemeClr val="bg1"/>
                </a:solidFill>
                <a:latin typeface="Papyrus"/>
                <a:cs typeface="Papyrus"/>
              </a:rPr>
              <a:t>Leviticus</a:t>
            </a:r>
            <a:r>
              <a:rPr lang="es-ES_tradnl" b="1" dirty="0">
                <a:solidFill>
                  <a:schemeClr val="bg1"/>
                </a:solidFill>
                <a:latin typeface="Papyrus"/>
                <a:cs typeface="Papyrus"/>
              </a:rPr>
              <a:t> 16: 2</a:t>
            </a:r>
          </a:p>
        </p:txBody>
      </p:sp>
      <p:sp>
        <p:nvSpPr>
          <p:cNvPr id="8" name="TextBox 7"/>
          <p:cNvSpPr txBox="1"/>
          <p:nvPr/>
        </p:nvSpPr>
        <p:spPr>
          <a:xfrm>
            <a:off x="409903" y="1056858"/>
            <a:ext cx="8005964" cy="707886"/>
          </a:xfrm>
          <a:prstGeom prst="rect">
            <a:avLst/>
          </a:prstGeom>
          <a:noFill/>
        </p:spPr>
        <p:txBody>
          <a:bodyPr wrap="square" rtlCol="0">
            <a:spAutoFit/>
          </a:bodyPr>
          <a:lstStyle/>
          <a:p>
            <a:endParaRPr lang="es-ES_tradnl" sz="2000" dirty="0">
              <a:solidFill>
                <a:srgbClr val="FF0000"/>
              </a:solidFill>
              <a:latin typeface="Lucida Handwriting"/>
              <a:ea typeface="PMingLiU-ExtB"/>
              <a:cs typeface="Lucida Handwriting"/>
            </a:endParaRPr>
          </a:p>
          <a:p>
            <a:r>
              <a:rPr lang="es-ES_tradnl" sz="2000" dirty="0" err="1">
                <a:latin typeface="Lucida Handwriting"/>
                <a:ea typeface="PMingLiU-ExtB"/>
                <a:cs typeface="Lucida Handwriting"/>
              </a:rPr>
              <a:t>You</a:t>
            </a:r>
            <a:r>
              <a:rPr lang="es-ES_tradnl" sz="2000" dirty="0">
                <a:latin typeface="Lucida Handwriting"/>
                <a:ea typeface="PMingLiU-ExtB"/>
                <a:cs typeface="Lucida Handwriting"/>
              </a:rPr>
              <a:t> can </a:t>
            </a:r>
            <a:r>
              <a:rPr lang="es-ES_tradnl" sz="2000" dirty="0" err="1">
                <a:latin typeface="Lucida Handwriting"/>
                <a:ea typeface="PMingLiU-ExtB"/>
                <a:cs typeface="Lucida Handwriting"/>
              </a:rPr>
              <a:t>tell</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what</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Feast</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it</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is</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By</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the</a:t>
            </a:r>
            <a:r>
              <a:rPr lang="es-ES_tradnl" sz="2000" dirty="0">
                <a:latin typeface="Lucida Handwriting"/>
                <a:ea typeface="PMingLiU-ExtB"/>
                <a:cs typeface="Lucida Handwriting"/>
              </a:rPr>
              <a:t> </a:t>
            </a:r>
            <a:r>
              <a:rPr lang="es-ES_tradnl" sz="2000" dirty="0" err="1">
                <a:latin typeface="Lucida Handwriting"/>
                <a:ea typeface="PMingLiU-ExtB"/>
                <a:cs typeface="Lucida Handwriting"/>
              </a:rPr>
              <a:t>Garment</a:t>
            </a:r>
            <a:r>
              <a:rPr lang="es-ES_tradnl" sz="2000" dirty="0">
                <a:latin typeface="Lucida Handwriting"/>
                <a:ea typeface="PMingLiU-ExtB"/>
                <a:cs typeface="Lucida Handwriting"/>
              </a:rPr>
              <a:t>  He </a:t>
            </a:r>
            <a:r>
              <a:rPr lang="es-ES_tradnl" sz="2000" dirty="0" err="1">
                <a:latin typeface="Lucida Handwriting"/>
                <a:ea typeface="PMingLiU-ExtB"/>
                <a:cs typeface="Lucida Handwriting"/>
              </a:rPr>
              <a:t>Wears</a:t>
            </a:r>
            <a:r>
              <a:rPr lang="es-ES_tradnl" sz="2000" dirty="0">
                <a:latin typeface="Lucida Handwriting"/>
                <a:ea typeface="PMingLiU-ExtB"/>
                <a:cs typeface="Lucida Handwriting"/>
              </a:rPr>
              <a:t>!</a:t>
            </a:r>
          </a:p>
        </p:txBody>
      </p:sp>
    </p:spTree>
    <p:extLst>
      <p:ext uri="{BB962C8B-B14F-4D97-AF65-F5344CB8AC3E}">
        <p14:creationId xmlns:p14="http://schemas.microsoft.com/office/powerpoint/2010/main" val="315331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05.JPG"/>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181" t="12647" r="5126" b="5756"/>
          <a:stretch/>
        </p:blipFill>
        <p:spPr>
          <a:xfrm>
            <a:off x="467325" y="669865"/>
            <a:ext cx="4152394" cy="514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s-1.jpeg"/>
          <p:cNvPicPr>
            <a:picLocks noChangeAspect="1"/>
          </p:cNvPicPr>
          <p:nvPr/>
        </p:nvPicPr>
        <p:blipFill rotWithShape="1">
          <a:blip r:embed="rId4">
            <a:extLst>
              <a:ext uri="{28A0092B-C50C-407E-A947-70E740481C1C}">
                <a14:useLocalDpi xmlns:a14="http://schemas.microsoft.com/office/drawing/2010/main" val="0"/>
              </a:ext>
            </a:extLst>
          </a:blip>
          <a:srcRect t="3815"/>
          <a:stretch/>
        </p:blipFill>
        <p:spPr>
          <a:xfrm>
            <a:off x="5087044" y="708282"/>
            <a:ext cx="3589631" cy="5068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34181" y="5950469"/>
            <a:ext cx="8470060" cy="646331"/>
          </a:xfrm>
          <a:prstGeom prst="rect">
            <a:avLst/>
          </a:prstGeom>
          <a:solidFill>
            <a:schemeClr val="accent2"/>
          </a:solidFill>
        </p:spPr>
        <p:txBody>
          <a:bodyPr wrap="square" rtlCol="0">
            <a:spAutoFit/>
          </a:bodyPr>
          <a:lstStyle/>
          <a:p>
            <a:r>
              <a:rPr lang="es-ES_tradnl" dirty="0">
                <a:latin typeface="Papyrus"/>
                <a:cs typeface="Papyrus"/>
              </a:rPr>
              <a:t>‘</a:t>
            </a:r>
            <a:r>
              <a:rPr lang="es-ES_tradnl" dirty="0">
                <a:solidFill>
                  <a:schemeClr val="bg1"/>
                </a:solidFill>
                <a:latin typeface="Papyrus"/>
                <a:cs typeface="Papyrus"/>
              </a:rPr>
              <a:t>And in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midst</a:t>
            </a:r>
            <a:r>
              <a:rPr lang="es-ES_tradnl" dirty="0">
                <a:solidFill>
                  <a:schemeClr val="bg1"/>
                </a:solidFill>
                <a:latin typeface="Papyrus"/>
                <a:cs typeface="Papyrus"/>
              </a:rPr>
              <a:t> of </a:t>
            </a:r>
            <a:r>
              <a:rPr lang="es-ES_tradnl" dirty="0" err="1">
                <a:solidFill>
                  <a:schemeClr val="bg1"/>
                </a:solidFill>
                <a:latin typeface="Papyrus"/>
                <a:cs typeface="Papyrus"/>
              </a:rPr>
              <a:t>the</a:t>
            </a:r>
            <a:r>
              <a:rPr lang="es-ES_tradnl" dirty="0">
                <a:solidFill>
                  <a:schemeClr val="bg1"/>
                </a:solidFill>
                <a:latin typeface="Papyrus"/>
                <a:cs typeface="Papyrus"/>
              </a:rPr>
              <a:t> 7 </a:t>
            </a:r>
            <a:r>
              <a:rPr lang="es-ES_tradnl" dirty="0" err="1">
                <a:solidFill>
                  <a:schemeClr val="bg1"/>
                </a:solidFill>
                <a:latin typeface="Papyrus"/>
                <a:cs typeface="Papyrus"/>
              </a:rPr>
              <a:t>candlesticks</a:t>
            </a:r>
            <a:r>
              <a:rPr lang="es-ES_tradnl" dirty="0">
                <a:solidFill>
                  <a:schemeClr val="bg1"/>
                </a:solidFill>
                <a:latin typeface="Papyrus"/>
                <a:cs typeface="Papyrus"/>
              </a:rPr>
              <a:t> </a:t>
            </a:r>
            <a:r>
              <a:rPr lang="es-ES_tradnl" dirty="0" err="1">
                <a:solidFill>
                  <a:schemeClr val="bg1"/>
                </a:solidFill>
                <a:latin typeface="Papyrus"/>
                <a:cs typeface="Papyrus"/>
              </a:rPr>
              <a:t>one</a:t>
            </a:r>
            <a:r>
              <a:rPr lang="es-ES_tradnl" dirty="0">
                <a:solidFill>
                  <a:schemeClr val="bg1"/>
                </a:solidFill>
                <a:latin typeface="Papyrus"/>
                <a:cs typeface="Papyrus"/>
              </a:rPr>
              <a:t> </a:t>
            </a:r>
            <a:r>
              <a:rPr lang="es-ES_tradnl" dirty="0" err="1">
                <a:solidFill>
                  <a:schemeClr val="bg1"/>
                </a:solidFill>
                <a:latin typeface="Papyrus"/>
                <a:cs typeface="Papyrus"/>
              </a:rPr>
              <a:t>like</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Son of </a:t>
            </a:r>
            <a:r>
              <a:rPr lang="es-ES_tradnl" dirty="0" err="1">
                <a:solidFill>
                  <a:schemeClr val="bg1"/>
                </a:solidFill>
                <a:latin typeface="Papyrus"/>
                <a:cs typeface="Papyrus"/>
              </a:rPr>
              <a:t>man</a:t>
            </a:r>
            <a:r>
              <a:rPr lang="es-ES_tradnl" dirty="0">
                <a:solidFill>
                  <a:schemeClr val="bg1"/>
                </a:solidFill>
                <a:latin typeface="Papyrus"/>
                <a:cs typeface="Papyrus"/>
              </a:rPr>
              <a:t>, </a:t>
            </a:r>
            <a:r>
              <a:rPr lang="es-ES_tradnl" dirty="0" err="1">
                <a:solidFill>
                  <a:schemeClr val="bg1"/>
                </a:solidFill>
                <a:latin typeface="Papyrus"/>
                <a:cs typeface="Papyrus"/>
              </a:rPr>
              <a:t>clothed</a:t>
            </a:r>
            <a:r>
              <a:rPr lang="es-ES_tradnl" dirty="0">
                <a:solidFill>
                  <a:schemeClr val="bg1"/>
                </a:solidFill>
                <a:latin typeface="Papyrus"/>
                <a:cs typeface="Papyrus"/>
              </a:rPr>
              <a:t> </a:t>
            </a:r>
            <a:r>
              <a:rPr lang="es-ES_tradnl" dirty="0" err="1">
                <a:solidFill>
                  <a:schemeClr val="bg1"/>
                </a:solidFill>
                <a:latin typeface="Papyrus"/>
                <a:cs typeface="Papyrus"/>
              </a:rPr>
              <a:t>with</a:t>
            </a:r>
            <a:r>
              <a:rPr lang="es-ES_tradnl" dirty="0">
                <a:solidFill>
                  <a:schemeClr val="bg1"/>
                </a:solidFill>
                <a:latin typeface="Papyrus"/>
                <a:cs typeface="Papyrus"/>
              </a:rPr>
              <a:t> a </a:t>
            </a:r>
            <a:r>
              <a:rPr lang="es-ES_tradnl" dirty="0" err="1">
                <a:solidFill>
                  <a:schemeClr val="bg1"/>
                </a:solidFill>
                <a:latin typeface="Papyrus"/>
                <a:cs typeface="Papyrus"/>
              </a:rPr>
              <a:t>garment</a:t>
            </a:r>
            <a:r>
              <a:rPr lang="es-ES_tradnl" dirty="0">
                <a:solidFill>
                  <a:schemeClr val="bg1"/>
                </a:solidFill>
                <a:latin typeface="Papyrus"/>
                <a:cs typeface="Papyrus"/>
              </a:rPr>
              <a:t> </a:t>
            </a:r>
            <a:r>
              <a:rPr lang="es-ES_tradnl" dirty="0" err="1">
                <a:solidFill>
                  <a:schemeClr val="bg1"/>
                </a:solidFill>
                <a:latin typeface="Papyrus"/>
                <a:cs typeface="Papyrus"/>
              </a:rPr>
              <a:t>down</a:t>
            </a:r>
            <a:r>
              <a:rPr lang="es-ES_tradnl" dirty="0">
                <a:solidFill>
                  <a:schemeClr val="bg1"/>
                </a:solidFill>
                <a:latin typeface="Papyrus"/>
                <a:cs typeface="Papyrus"/>
              </a:rPr>
              <a:t> </a:t>
            </a:r>
            <a:r>
              <a:rPr lang="es-ES_tradnl" dirty="0" err="1">
                <a:solidFill>
                  <a:schemeClr val="bg1"/>
                </a:solidFill>
                <a:latin typeface="Papyrus"/>
                <a:cs typeface="Papyrus"/>
              </a:rPr>
              <a:t>to</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foot</a:t>
            </a:r>
            <a:r>
              <a:rPr lang="es-ES_tradnl" dirty="0">
                <a:solidFill>
                  <a:schemeClr val="bg1"/>
                </a:solidFill>
                <a:latin typeface="Papyrus"/>
                <a:cs typeface="Papyrus"/>
              </a:rPr>
              <a:t>, </a:t>
            </a:r>
            <a:r>
              <a:rPr lang="es-ES_tradnl" dirty="0" err="1">
                <a:solidFill>
                  <a:schemeClr val="bg1"/>
                </a:solidFill>
                <a:latin typeface="Papyrus"/>
                <a:cs typeface="Papyrus"/>
              </a:rPr>
              <a:t>girt</a:t>
            </a:r>
            <a:r>
              <a:rPr lang="es-ES_tradnl" dirty="0">
                <a:solidFill>
                  <a:schemeClr val="bg1"/>
                </a:solidFill>
                <a:latin typeface="Papyrus"/>
                <a:cs typeface="Papyrus"/>
              </a:rPr>
              <a:t> </a:t>
            </a:r>
            <a:r>
              <a:rPr lang="es-ES_tradnl" dirty="0" err="1">
                <a:solidFill>
                  <a:schemeClr val="bg1"/>
                </a:solidFill>
                <a:latin typeface="Papyrus"/>
                <a:cs typeface="Papyrus"/>
              </a:rPr>
              <a:t>about</a:t>
            </a:r>
            <a:r>
              <a:rPr lang="es-ES_tradnl" dirty="0">
                <a:solidFill>
                  <a:schemeClr val="bg1"/>
                </a:solidFill>
                <a:latin typeface="Papyrus"/>
                <a:cs typeface="Papyrus"/>
              </a:rPr>
              <a:t> </a:t>
            </a:r>
            <a:r>
              <a:rPr lang="es-ES_tradnl" dirty="0" err="1">
                <a:solidFill>
                  <a:schemeClr val="bg1"/>
                </a:solidFill>
                <a:latin typeface="Papyrus"/>
                <a:cs typeface="Papyrus"/>
              </a:rPr>
              <a:t>the</a:t>
            </a:r>
            <a:r>
              <a:rPr lang="es-ES_tradnl" dirty="0">
                <a:solidFill>
                  <a:schemeClr val="bg1"/>
                </a:solidFill>
                <a:latin typeface="Papyrus"/>
                <a:cs typeface="Papyrus"/>
              </a:rPr>
              <a:t> </a:t>
            </a:r>
            <a:r>
              <a:rPr lang="es-ES_tradnl" dirty="0" err="1">
                <a:solidFill>
                  <a:schemeClr val="bg1"/>
                </a:solidFill>
                <a:latin typeface="Papyrus"/>
                <a:cs typeface="Papyrus"/>
              </a:rPr>
              <a:t>paps</a:t>
            </a:r>
            <a:r>
              <a:rPr lang="es-ES_tradnl" dirty="0">
                <a:solidFill>
                  <a:schemeClr val="bg1"/>
                </a:solidFill>
                <a:latin typeface="Papyrus"/>
                <a:cs typeface="Papyrus"/>
              </a:rPr>
              <a:t> </a:t>
            </a:r>
            <a:r>
              <a:rPr lang="es-ES_tradnl" dirty="0" err="1">
                <a:solidFill>
                  <a:schemeClr val="bg1"/>
                </a:solidFill>
                <a:latin typeface="Papyrus"/>
                <a:cs typeface="Papyrus"/>
              </a:rPr>
              <a:t>with</a:t>
            </a:r>
            <a:r>
              <a:rPr lang="es-ES_tradnl" dirty="0">
                <a:solidFill>
                  <a:schemeClr val="bg1"/>
                </a:solidFill>
                <a:latin typeface="Papyrus"/>
                <a:cs typeface="Papyrus"/>
              </a:rPr>
              <a:t>  </a:t>
            </a:r>
            <a:r>
              <a:rPr lang="es-ES_tradnl" dirty="0" err="1">
                <a:solidFill>
                  <a:schemeClr val="bg1"/>
                </a:solidFill>
                <a:latin typeface="Papyrus"/>
                <a:cs typeface="Papyrus"/>
              </a:rPr>
              <a:t>golden</a:t>
            </a:r>
            <a:r>
              <a:rPr lang="es-ES_tradnl" dirty="0">
                <a:solidFill>
                  <a:schemeClr val="bg1"/>
                </a:solidFill>
                <a:latin typeface="Papyrus"/>
                <a:cs typeface="Papyrus"/>
              </a:rPr>
              <a:t> </a:t>
            </a:r>
            <a:r>
              <a:rPr lang="es-ES_tradnl" dirty="0" err="1">
                <a:solidFill>
                  <a:schemeClr val="bg1"/>
                </a:solidFill>
                <a:latin typeface="Papyrus"/>
                <a:cs typeface="Papyrus"/>
              </a:rPr>
              <a:t>girdle</a:t>
            </a:r>
            <a:r>
              <a:rPr lang="es-ES_tradnl" dirty="0">
                <a:solidFill>
                  <a:schemeClr val="bg1"/>
                </a:solidFill>
                <a:latin typeface="Papyrus"/>
                <a:cs typeface="Papyrus"/>
              </a:rPr>
              <a:t>”  </a:t>
            </a:r>
            <a:r>
              <a:rPr lang="es-ES_tradnl" dirty="0" err="1">
                <a:solidFill>
                  <a:schemeClr val="bg1"/>
                </a:solidFill>
                <a:latin typeface="Papyrus"/>
                <a:cs typeface="Papyrus"/>
              </a:rPr>
              <a:t>Revelation</a:t>
            </a:r>
            <a:r>
              <a:rPr lang="es-ES_tradnl" dirty="0">
                <a:solidFill>
                  <a:schemeClr val="bg1"/>
                </a:solidFill>
                <a:latin typeface="Papyrus"/>
                <a:cs typeface="Papyrus"/>
              </a:rPr>
              <a:t> 1:13</a:t>
            </a:r>
          </a:p>
        </p:txBody>
      </p:sp>
      <p:sp>
        <p:nvSpPr>
          <p:cNvPr id="8" name="TextBox 7"/>
          <p:cNvSpPr txBox="1"/>
          <p:nvPr/>
        </p:nvSpPr>
        <p:spPr>
          <a:xfrm>
            <a:off x="358543" y="177832"/>
            <a:ext cx="8421336" cy="461665"/>
          </a:xfrm>
          <a:prstGeom prst="rect">
            <a:avLst/>
          </a:prstGeom>
          <a:solidFill>
            <a:schemeClr val="accent2"/>
          </a:solidFill>
        </p:spPr>
        <p:txBody>
          <a:bodyPr wrap="square" rtlCol="0">
            <a:spAutoFit/>
          </a:bodyPr>
          <a:lstStyle/>
          <a:p>
            <a:r>
              <a:rPr lang="es-ES_tradnl" sz="2400" dirty="0">
                <a:solidFill>
                  <a:srgbClr val="FF0000"/>
                </a:solidFill>
                <a:latin typeface="Cracked"/>
                <a:cs typeface="Cracked"/>
              </a:rPr>
              <a:t> </a:t>
            </a:r>
            <a:r>
              <a:rPr lang="es-ES_tradnl" sz="2000" dirty="0" err="1">
                <a:solidFill>
                  <a:schemeClr val="bg1"/>
                </a:solidFill>
                <a:latin typeface="Lucida Handwriting"/>
                <a:cs typeface="Lucida Handwriting"/>
              </a:rPr>
              <a:t>Revelation</a:t>
            </a:r>
            <a:r>
              <a:rPr lang="es-ES_tradnl" sz="2000" dirty="0">
                <a:solidFill>
                  <a:schemeClr val="bg1"/>
                </a:solidFill>
                <a:latin typeface="Lucida Handwriting"/>
                <a:cs typeface="Lucida Handwriting"/>
              </a:rPr>
              <a:t> </a:t>
            </a:r>
            <a:r>
              <a:rPr lang="es-ES_tradnl" sz="2000" dirty="0" err="1">
                <a:solidFill>
                  <a:schemeClr val="bg1"/>
                </a:solidFill>
                <a:latin typeface="Lucida Handwriting"/>
                <a:cs typeface="Lucida Handwriting"/>
              </a:rPr>
              <a:t>is</a:t>
            </a:r>
            <a:r>
              <a:rPr lang="es-ES_tradnl" sz="2000" dirty="0">
                <a:solidFill>
                  <a:schemeClr val="bg1"/>
                </a:solidFill>
                <a:latin typeface="Lucida Handwriting"/>
                <a:cs typeface="Lucida Handwriting"/>
              </a:rPr>
              <a:t> a </a:t>
            </a:r>
            <a:r>
              <a:rPr lang="es-ES_tradnl" sz="2000" dirty="0" err="1">
                <a:solidFill>
                  <a:schemeClr val="bg1"/>
                </a:solidFill>
                <a:latin typeface="Lucida Handwriting"/>
                <a:cs typeface="Lucida Handwriting"/>
              </a:rPr>
              <a:t>Yom</a:t>
            </a:r>
            <a:r>
              <a:rPr lang="es-ES_tradnl" sz="2000" dirty="0">
                <a:solidFill>
                  <a:schemeClr val="bg1"/>
                </a:solidFill>
                <a:latin typeface="Lucida Handwriting"/>
                <a:cs typeface="Lucida Handwriting"/>
              </a:rPr>
              <a:t> </a:t>
            </a:r>
            <a:r>
              <a:rPr lang="es-ES_tradnl" sz="2000" dirty="0" err="1">
                <a:solidFill>
                  <a:schemeClr val="bg1"/>
                </a:solidFill>
                <a:latin typeface="Lucida Handwriting"/>
                <a:cs typeface="Lucida Handwriting"/>
              </a:rPr>
              <a:t>Kippur</a:t>
            </a:r>
            <a:r>
              <a:rPr lang="es-ES_tradnl" sz="2000" dirty="0">
                <a:solidFill>
                  <a:schemeClr val="bg1"/>
                </a:solidFill>
                <a:latin typeface="Lucida Handwriting"/>
                <a:cs typeface="Lucida Handwriting"/>
              </a:rPr>
              <a:t> </a:t>
            </a:r>
            <a:r>
              <a:rPr lang="es-ES_tradnl" sz="2000" dirty="0" err="1">
                <a:solidFill>
                  <a:schemeClr val="bg1"/>
                </a:solidFill>
                <a:latin typeface="Lucida Handwriting"/>
                <a:cs typeface="Lucida Handwriting"/>
              </a:rPr>
              <a:t>Service</a:t>
            </a:r>
            <a:r>
              <a:rPr lang="es-ES_tradnl" sz="2000" dirty="0">
                <a:solidFill>
                  <a:schemeClr val="bg1"/>
                </a:solidFill>
                <a:latin typeface="Lucida Handwriting"/>
                <a:cs typeface="Lucida Handwriting"/>
              </a:rPr>
              <a:t> – </a:t>
            </a:r>
            <a:r>
              <a:rPr lang="es-ES_tradnl" sz="2000" dirty="0" err="1">
                <a:solidFill>
                  <a:schemeClr val="bg1"/>
                </a:solidFill>
                <a:latin typeface="Lucida Handwriting"/>
                <a:cs typeface="Lucida Handwriting"/>
              </a:rPr>
              <a:t>Jesus</a:t>
            </a:r>
            <a:r>
              <a:rPr lang="es-ES_tradnl" sz="2000" dirty="0">
                <a:solidFill>
                  <a:schemeClr val="bg1"/>
                </a:solidFill>
                <a:latin typeface="Lucida Handwriting"/>
                <a:cs typeface="Lucida Handwriting"/>
              </a:rPr>
              <a:t> </a:t>
            </a:r>
            <a:r>
              <a:rPr lang="es-ES_tradnl" sz="2000" dirty="0" err="1">
                <a:solidFill>
                  <a:schemeClr val="bg1"/>
                </a:solidFill>
                <a:latin typeface="Lucida Handwriting"/>
                <a:cs typeface="Lucida Handwriting"/>
              </a:rPr>
              <a:t>is</a:t>
            </a:r>
            <a:r>
              <a:rPr lang="es-ES_tradnl" sz="2000" dirty="0">
                <a:solidFill>
                  <a:schemeClr val="bg1"/>
                </a:solidFill>
                <a:latin typeface="Lucida Handwriting"/>
                <a:cs typeface="Lucida Handwriting"/>
              </a:rPr>
              <a:t> High </a:t>
            </a:r>
            <a:r>
              <a:rPr lang="es-ES_tradnl" sz="2000" dirty="0" err="1">
                <a:solidFill>
                  <a:schemeClr val="bg1"/>
                </a:solidFill>
                <a:latin typeface="Lucida Handwriting"/>
                <a:cs typeface="Lucida Handwriting"/>
              </a:rPr>
              <a:t>Priest</a:t>
            </a:r>
            <a:r>
              <a:rPr lang="es-ES_tradnl" sz="2000" dirty="0">
                <a:solidFill>
                  <a:schemeClr val="bg1"/>
                </a:solidFill>
                <a:latin typeface="Lucida Handwriting"/>
                <a:cs typeface="Lucida Handwriting"/>
              </a:rPr>
              <a:t>!</a:t>
            </a:r>
          </a:p>
        </p:txBody>
      </p:sp>
    </p:spTree>
    <p:extLst>
      <p:ext uri="{BB962C8B-B14F-4D97-AF65-F5344CB8AC3E}">
        <p14:creationId xmlns:p14="http://schemas.microsoft.com/office/powerpoint/2010/main" val="2840571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10518</TotalTime>
  <Words>2841</Words>
  <Application>Microsoft Macintosh PowerPoint</Application>
  <PresentationFormat>On-screen Show (4:3)</PresentationFormat>
  <Paragraphs>327</Paragraphs>
  <Slides>37</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Avenir Light</vt:lpstr>
      <vt:lpstr>Calibri</vt:lpstr>
      <vt:lpstr>Comic Sans MS</vt:lpstr>
      <vt:lpstr>Cracked</vt:lpstr>
      <vt:lpstr>Georgia Italic</vt:lpstr>
      <vt:lpstr>Lucida Calligraphy</vt:lpstr>
      <vt:lpstr>Lucida Handwriting</vt:lpstr>
      <vt:lpstr>Papyrus</vt:lpstr>
      <vt:lpstr>Papyrus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Bently</dc:creator>
  <cp:lastModifiedBy>Cathy Bentley</cp:lastModifiedBy>
  <cp:revision>844</cp:revision>
  <dcterms:created xsi:type="dcterms:W3CDTF">2012-02-20T16:21:48Z</dcterms:created>
  <dcterms:modified xsi:type="dcterms:W3CDTF">2022-10-05T22:17:36Z</dcterms:modified>
</cp:coreProperties>
</file>