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4" r:id="rId4"/>
    <p:sldId id="266" r:id="rId5"/>
    <p:sldId id="272" r:id="rId6"/>
    <p:sldId id="265" r:id="rId7"/>
    <p:sldId id="267" r:id="rId8"/>
    <p:sldId id="275" r:id="rId9"/>
    <p:sldId id="276" r:id="rId10"/>
    <p:sldId id="273" r:id="rId11"/>
    <p:sldId id="278" r:id="rId12"/>
    <p:sldId id="279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1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9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23BB-F053-DE48-AB62-BBE505EF700E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38F0-5A21-D548-A3F2-82118C52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u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18329"/>
            <a:ext cx="7874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3803" y="857557"/>
            <a:ext cx="879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apyrus"/>
                <a:cs typeface="Papyrus"/>
              </a:rPr>
              <a:t>The Abraham Accord  vs. The Abraham Covenant</a:t>
            </a:r>
            <a:endParaRPr lang="en-US" sz="28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23084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p_deal_century_of_palestine_israel_hi_re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38" y="0"/>
            <a:ext cx="4197062" cy="6858000"/>
          </a:xfrm>
          <a:prstGeom prst="rect">
            <a:avLst/>
          </a:prstGeom>
        </p:spPr>
      </p:pic>
      <p:pic>
        <p:nvPicPr>
          <p:cNvPr id="3" name="Picture 2" descr="iu-1 9.37.11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46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9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Papyrus"/>
              <a:cs typeface="Papyrus"/>
            </a:endParaRPr>
          </a:p>
        </p:txBody>
      </p:sp>
      <p:pic>
        <p:nvPicPr>
          <p:cNvPr id="2" name="Picture 1" descr="pope-francis-vatican-launches-committee-implement-one-world-religion-chrislam-human-fraternity-peace-end-times-catholic-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342"/>
            <a:ext cx="9144000" cy="433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690" y="280423"/>
            <a:ext cx="7207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  <a:latin typeface="Papyrus"/>
                <a:cs typeface="Papyrus"/>
              </a:rPr>
              <a:t>RecognizesThe</a:t>
            </a:r>
            <a:r>
              <a:rPr lang="en-US" sz="2800" dirty="0" smtClean="0">
                <a:solidFill>
                  <a:srgbClr val="FFFFFF"/>
                </a:solidFill>
                <a:latin typeface="Papyrus"/>
                <a:cs typeface="Papyrus"/>
              </a:rPr>
              <a:t> 3 Great Abrahamic Faiths</a:t>
            </a:r>
          </a:p>
          <a:p>
            <a:r>
              <a:rPr lang="en-US" sz="28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Papyrus"/>
                <a:cs typeface="Papyrus"/>
              </a:rPr>
              <a:t>  Christianity, Judaism, and Islam together </a:t>
            </a:r>
            <a:endParaRPr lang="en-US" sz="28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33779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rislam-abraham-accord-vatican-trump-israel-uae-abu-dhabi-one-world-religion-933x4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356"/>
            <a:ext cx="9144000" cy="4361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782" y="428883"/>
            <a:ext cx="72739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If Israel is God’s focus in the End times,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            And  Islam is the End Times Beast</a:t>
            </a:r>
            <a:r>
              <a:rPr lang="mr-IN" sz="2400" dirty="0" smtClean="0">
                <a:solidFill>
                  <a:schemeClr val="bg1"/>
                </a:solidFill>
                <a:latin typeface="Papyrus"/>
                <a:cs typeface="Papyrus"/>
              </a:rPr>
              <a:t>……</a:t>
            </a:r>
            <a:endParaRPr lang="en-US" sz="2400" dirty="0">
              <a:solidFill>
                <a:schemeClr val="bg1"/>
              </a:solidFill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                    What is </a:t>
            </a:r>
            <a:r>
              <a:rPr lang="en-US" sz="2400" dirty="0" err="1" smtClean="0">
                <a:solidFill>
                  <a:schemeClr val="bg1"/>
                </a:solidFill>
                <a:latin typeface="Papyrus"/>
                <a:cs typeface="Papyrus"/>
              </a:rPr>
              <a:t>Chrislam</a:t>
            </a:r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apyrus"/>
                <a:cs typeface="Papyrus"/>
              </a:rPr>
              <a:t>? </a:t>
            </a:r>
            <a:endParaRPr lang="en-US" sz="28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12429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7299" y="3850290"/>
            <a:ext cx="78347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Papyrus"/>
                <a:cs typeface="Papyrus"/>
              </a:rPr>
              <a:t>                                                               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 Isaiah 28: 14-15</a:t>
            </a:r>
          </a:p>
          <a:p>
            <a:endParaRPr lang="en-US" dirty="0" smtClean="0">
              <a:solidFill>
                <a:srgbClr val="FFFFFF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Papyrus"/>
                <a:cs typeface="Papyrus"/>
              </a:rPr>
              <a:t>14.  Wherefore hear the Word of the Lord, you scornful men that rule                  people  that are in Jerusalem</a:t>
            </a:r>
          </a:p>
          <a:p>
            <a:endParaRPr lang="en-US" dirty="0">
              <a:solidFill>
                <a:srgbClr val="FFFFFF"/>
              </a:solidFill>
              <a:latin typeface="Papyrus"/>
              <a:cs typeface="Papyrus"/>
            </a:endParaRPr>
          </a:p>
          <a:p>
            <a:pPr marL="342900" indent="-342900">
              <a:buAutoNum type="arabicPeriod" startAt="15"/>
            </a:pPr>
            <a:r>
              <a:rPr lang="en-US" dirty="0" smtClean="0">
                <a:solidFill>
                  <a:srgbClr val="FFFFFF"/>
                </a:solidFill>
                <a:latin typeface="Papyrus"/>
                <a:cs typeface="Papyrus"/>
              </a:rPr>
              <a:t>Because you have said, we have made a covenant with death, and with hell we are in agreement: when the overflowing scourge  </a:t>
            </a:r>
            <a:r>
              <a:rPr lang="en-US" dirty="0" err="1" smtClean="0">
                <a:solidFill>
                  <a:srgbClr val="FFFFFF"/>
                </a:solidFill>
                <a:latin typeface="Papyrus"/>
                <a:cs typeface="Papyrus"/>
              </a:rPr>
              <a:t>shal</a:t>
            </a:r>
            <a:r>
              <a:rPr lang="en-US" dirty="0" smtClean="0">
                <a:solidFill>
                  <a:srgbClr val="FFFFFF"/>
                </a:solidFill>
                <a:latin typeface="Papyrus"/>
                <a:cs typeface="Papyrus"/>
              </a:rPr>
              <a:t> pass through, it shall not come to us, for we have made lies our refuge and under falsehood we  have hidden ourselves.</a:t>
            </a:r>
            <a:endParaRPr lang="en-US" dirty="0">
              <a:solidFill>
                <a:srgbClr val="FFFFFF"/>
              </a:solidFill>
              <a:latin typeface="Papyrus"/>
              <a:cs typeface="Papyrus"/>
            </a:endParaRPr>
          </a:p>
          <a:p>
            <a:endParaRPr lang="en-US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  <p:pic>
        <p:nvPicPr>
          <p:cNvPr id="5" name="Picture 4" descr="safe_image.ph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6" y="344528"/>
            <a:ext cx="6713160" cy="3505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4424" y="791784"/>
            <a:ext cx="352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Israel Will Make a 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7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p_deal_century_of_palestine_israel_hi_res_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0"/>
          <a:stretch/>
        </p:blipFill>
        <p:spPr>
          <a:xfrm>
            <a:off x="3941375" y="10794"/>
            <a:ext cx="5427359" cy="6847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920" y="263928"/>
            <a:ext cx="3265861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“A Historic Breakthrough”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Significant </a:t>
            </a:r>
            <a:r>
              <a:rPr lang="en-US" dirty="0" err="1" smtClean="0">
                <a:solidFill>
                  <a:srgbClr val="FFFFFF"/>
                </a:solidFill>
              </a:rPr>
              <a:t>Stepto</a:t>
            </a:r>
            <a:r>
              <a:rPr lang="en-US" dirty="0" smtClean="0">
                <a:solidFill>
                  <a:srgbClr val="FFFFFF"/>
                </a:solidFill>
              </a:rPr>
              <a:t> PEACE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Diplomatic Relationship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Between Israel and UAE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Bypasses Palestinians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Great Growth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Travel, Trade. Tourism,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Communication, Commerce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Healthcare, Energy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Embassies, Ambassadors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Creation of Palestinian State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$</a:t>
            </a:r>
            <a:r>
              <a:rPr lang="en-US" dirty="0" smtClean="0">
                <a:solidFill>
                  <a:srgbClr val="FFFFFF"/>
                </a:solidFill>
              </a:rPr>
              <a:t>50 </a:t>
            </a:r>
            <a:r>
              <a:rPr lang="en-US" dirty="0" err="1" smtClean="0">
                <a:solidFill>
                  <a:srgbClr val="FFFFFF"/>
                </a:solidFill>
              </a:rPr>
              <a:t>Billlion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iAid</a:t>
            </a:r>
            <a:r>
              <a:rPr lang="en-US" smtClean="0">
                <a:solidFill>
                  <a:srgbClr val="FFFFFF"/>
                </a:solidFill>
              </a:rPr>
              <a:t> - </a:t>
            </a:r>
            <a:r>
              <a:rPr lang="en-US" dirty="0" smtClean="0">
                <a:solidFill>
                  <a:srgbClr val="FFFFFF"/>
                </a:solidFill>
              </a:rPr>
              <a:t>Palestinians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US sale of F-35 Fighter plans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US sale of armed Drones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First time flights to UAE,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Millions more Muslims can travel to visit Jerusalem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Annexation of Judea, Samaria for Israel     </a:t>
            </a:r>
            <a:r>
              <a:rPr lang="en-US" dirty="0" smtClean="0">
                <a:solidFill>
                  <a:srgbClr val="FF0000"/>
                </a:solidFill>
              </a:rPr>
              <a:t>Removed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Israel/UAE </a:t>
            </a:r>
            <a:r>
              <a:rPr lang="en-US" dirty="0" err="1" smtClean="0">
                <a:solidFill>
                  <a:srgbClr val="FFFFFF"/>
                </a:solidFill>
              </a:rPr>
              <a:t>Covid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Copperation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Signed in September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More hidden details!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2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Where do we find Abraham’s Covenant?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Lucida Handwriting"/>
                <a:cs typeface="Lucida Handwriting"/>
              </a:rPr>
              <a:t>Abraham’s Covenant</a:t>
            </a:r>
          </a:p>
          <a:p>
            <a:pPr algn="ctr"/>
            <a:r>
              <a:rPr lang="en-US" sz="3200" dirty="0" smtClean="0">
                <a:latin typeface="Lucida Handwriting"/>
                <a:cs typeface="Lucida Handwriting"/>
              </a:rPr>
              <a:t>Genesis 15</a:t>
            </a:r>
            <a:endParaRPr lang="en-US" sz="32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249526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921" y="4123872"/>
            <a:ext cx="315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God Cut an Everlasting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Covenant with Abraham</a:t>
            </a: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Papyrus"/>
                <a:cs typeface="Papyrus"/>
              </a:rPr>
              <a:t>Genesis Chapter 15</a:t>
            </a:r>
            <a:endParaRPr lang="en-US" sz="2000" dirty="0" smtClean="0">
              <a:solidFill>
                <a:srgbClr val="FFFFFF"/>
              </a:solidFill>
              <a:latin typeface="Papyrus"/>
              <a:cs typeface="Papyrus"/>
            </a:endParaRP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    A Land Covenant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    Great  Nation from him</a:t>
            </a: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    Make his name great </a:t>
            </a:r>
          </a:p>
          <a:p>
            <a:r>
              <a:rPr lang="en-US" sz="200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     </a:t>
            </a:r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iu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64" y="1"/>
            <a:ext cx="5835136" cy="704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323" y="275078"/>
            <a:ext cx="2556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apyrus"/>
                <a:cs typeface="Papyrus"/>
              </a:rPr>
              <a:t>      Genesis 12:1-2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God told Abram to leave the pagan land of his birth and to  travel to a Land that God would show him.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921" y="2457828"/>
            <a:ext cx="315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Papyrus"/>
                <a:cs typeface="Papyrus"/>
              </a:rPr>
              <a:t>             Genesis 12:3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Papyrus"/>
                <a:cs typeface="Papyrus"/>
              </a:rPr>
              <a:t>And I will bless those that bless you, and I will curse those that curse you.</a:t>
            </a:r>
            <a:endParaRPr lang="en-US" sz="2000" dirty="0">
              <a:solidFill>
                <a:srgbClr val="FFFF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96983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"/>
          <a:stretch/>
        </p:blipFill>
        <p:spPr>
          <a:xfrm>
            <a:off x="428851" y="1422579"/>
            <a:ext cx="8313102" cy="5429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875" y="222250"/>
            <a:ext cx="8874125" cy="1200329"/>
          </a:xfrm>
          <a:prstGeom prst="rect">
            <a:avLst/>
          </a:prstGeom>
          <a:solidFill>
            <a:srgbClr val="FECC66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Papyrus"/>
                <a:cs typeface="Papyrus"/>
              </a:rPr>
              <a:t>Genesis 15:5  “And God brought Abram </a:t>
            </a:r>
            <a:r>
              <a:rPr lang="en-US" dirty="0" err="1" smtClean="0">
                <a:solidFill>
                  <a:schemeClr val="tx1"/>
                </a:solidFill>
                <a:latin typeface="Papyrus"/>
                <a:cs typeface="Papyrus"/>
              </a:rPr>
              <a:t>fouth</a:t>
            </a:r>
            <a:r>
              <a:rPr lang="en-US" dirty="0" smtClean="0">
                <a:solidFill>
                  <a:schemeClr val="tx1"/>
                </a:solidFill>
                <a:latin typeface="Papyrus"/>
                <a:cs typeface="Papyrus"/>
              </a:rPr>
              <a:t> and said, Look now toward heaven, and tell the stars. If you are able to  number them:  God said to him, so shall your seed be</a:t>
            </a:r>
          </a:p>
          <a:p>
            <a:r>
              <a:rPr lang="en-US" dirty="0" smtClean="0">
                <a:solidFill>
                  <a:schemeClr val="tx1"/>
                </a:solidFill>
                <a:latin typeface="Papyrus"/>
                <a:cs typeface="Papyrus"/>
              </a:rPr>
              <a:t>8. In the same day, the Lord made a covenant with Abram, saying Unto your seed have I given this Land, from the river of Egypt to the great river, the Euphrates.. </a:t>
            </a:r>
            <a:endParaRPr lang="en-US" dirty="0">
              <a:solidFill>
                <a:schemeClr val="tx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62165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089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4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1 9.37.11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0"/>
            <a:ext cx="55552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1095375"/>
            <a:ext cx="2397125" cy="3477875"/>
          </a:xfrm>
          <a:prstGeom prst="rect">
            <a:avLst/>
          </a:prstGeom>
          <a:solidFill>
            <a:srgbClr val="FE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David not only believed  believed in the Everlasting Land Covenant</a:t>
            </a:r>
            <a:r>
              <a:rPr lang="en-US" sz="20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God gave to Abraham, Isaac and Jacob,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 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Papyrus"/>
                <a:cs typeface="Papyrus"/>
              </a:rPr>
              <a:t>He fought many battles to fulfill it</a:t>
            </a:r>
          </a:p>
        </p:txBody>
      </p:sp>
    </p:spTree>
    <p:extLst>
      <p:ext uri="{BB962C8B-B14F-4D97-AF65-F5344CB8AC3E}">
        <p14:creationId xmlns:p14="http://schemas.microsoft.com/office/powerpoint/2010/main" val="122539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u-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r="3860" b="7353"/>
          <a:stretch/>
        </p:blipFill>
        <p:spPr>
          <a:xfrm>
            <a:off x="555624" y="492125"/>
            <a:ext cx="7969251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1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01351347065_ARTICLE_IMAGE_images_prophet_Isaiah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5" y="174970"/>
            <a:ext cx="8626493" cy="6456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3160" y="731600"/>
            <a:ext cx="530084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                </a:t>
            </a:r>
            <a:r>
              <a:rPr lang="en-US" sz="2400" dirty="0" smtClean="0">
                <a:solidFill>
                  <a:schemeClr val="bg1"/>
                </a:solidFill>
                <a:latin typeface="Papyrus"/>
                <a:cs typeface="Papyrus"/>
              </a:rPr>
              <a:t>    Isaiah 24:1-6</a:t>
            </a:r>
          </a:p>
          <a:p>
            <a:endParaRPr lang="en-US" sz="2000" dirty="0">
              <a:solidFill>
                <a:schemeClr val="bg1"/>
              </a:solidFill>
              <a:latin typeface="Papyrus"/>
              <a:cs typeface="Papyrus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Papyrus"/>
                <a:cs typeface="Papyrus"/>
              </a:rPr>
              <a:t>6.The earth also is defiled under the inhabitants thereof, because they have:  	transgressed the Laws,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Papyrus"/>
                <a:cs typeface="Papyrus"/>
              </a:rPr>
              <a:t> 	changed the ordinance,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Papyrus"/>
                <a:cs typeface="Papyrus"/>
              </a:rPr>
              <a:t>       broken  the everlasting covenant.”</a:t>
            </a:r>
            <a:endParaRPr lang="en-US" sz="22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66607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4195" y="271822"/>
            <a:ext cx="5360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The Abraham Accord</a:t>
            </a:r>
          </a:p>
          <a:p>
            <a:r>
              <a:rPr lang="en-US" sz="2800" dirty="0">
                <a:solidFill>
                  <a:schemeClr val="bg1"/>
                </a:solidFill>
                <a:latin typeface="Lucida Handwriting"/>
                <a:cs typeface="Lucida Handwriting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           8/13/2020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Middle East Peace Treaty</a:t>
            </a:r>
            <a:endParaRPr lang="en-US" sz="2800" dirty="0">
              <a:solidFill>
                <a:schemeClr val="bg1"/>
              </a:solidFill>
              <a:latin typeface="Lucida Handwriting"/>
              <a:cs typeface="Lucida Handwriting"/>
            </a:endParaRPr>
          </a:p>
        </p:txBody>
      </p:sp>
      <p:pic>
        <p:nvPicPr>
          <p:cNvPr id="5" name="Picture 4" descr="iu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7" y="1929973"/>
            <a:ext cx="7874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ail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75" l="2500" r="97000">
                        <a14:foregroundMark x1="60500" y1="28438" x2="82750" y2="61250"/>
                        <a14:backgroundMark x1="73250" y1="51250" x2="73250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28" y="7393"/>
            <a:ext cx="2403226" cy="19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457</Words>
  <Application>Microsoft Macintosh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14</cp:revision>
  <dcterms:created xsi:type="dcterms:W3CDTF">2020-09-01T21:21:01Z</dcterms:created>
  <dcterms:modified xsi:type="dcterms:W3CDTF">2021-01-12T15:16:00Z</dcterms:modified>
</cp:coreProperties>
</file>